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307" r:id="rId5"/>
    <p:sldId id="488" r:id="rId6"/>
    <p:sldId id="473" r:id="rId7"/>
    <p:sldId id="468" r:id="rId8"/>
    <p:sldId id="537" r:id="rId9"/>
    <p:sldId id="405" r:id="rId10"/>
    <p:sldId id="433" r:id="rId11"/>
    <p:sldId id="434" r:id="rId12"/>
    <p:sldId id="435" r:id="rId13"/>
    <p:sldId id="436" r:id="rId14"/>
    <p:sldId id="469" r:id="rId15"/>
    <p:sldId id="437" r:id="rId16"/>
    <p:sldId id="397" r:id="rId17"/>
    <p:sldId id="369" r:id="rId18"/>
    <p:sldId id="401" r:id="rId19"/>
    <p:sldId id="403" r:id="rId20"/>
    <p:sldId id="404" r:id="rId21"/>
    <p:sldId id="474" r:id="rId22"/>
    <p:sldId id="477" r:id="rId23"/>
    <p:sldId id="367" r:id="rId24"/>
    <p:sldId id="368" r:id="rId25"/>
    <p:sldId id="366" r:id="rId26"/>
    <p:sldId id="418" r:id="rId27"/>
    <p:sldId id="424" r:id="rId28"/>
    <p:sldId id="419" r:id="rId29"/>
    <p:sldId id="420" r:id="rId30"/>
    <p:sldId id="475" r:id="rId31"/>
    <p:sldId id="476" r:id="rId32"/>
    <p:sldId id="421" r:id="rId33"/>
    <p:sldId id="423" r:id="rId34"/>
    <p:sldId id="445" r:id="rId35"/>
    <p:sldId id="453" r:id="rId36"/>
    <p:sldId id="461" r:id="rId37"/>
    <p:sldId id="460" r:id="rId38"/>
    <p:sldId id="459" r:id="rId39"/>
    <p:sldId id="458" r:id="rId40"/>
    <p:sldId id="457" r:id="rId41"/>
    <p:sldId id="456" r:id="rId42"/>
    <p:sldId id="455" r:id="rId43"/>
    <p:sldId id="462" r:id="rId44"/>
    <p:sldId id="497" r:id="rId45"/>
    <p:sldId id="479" r:id="rId46"/>
    <p:sldId id="494" r:id="rId47"/>
    <p:sldId id="495" r:id="rId48"/>
    <p:sldId id="496" r:id="rId49"/>
    <p:sldId id="498" r:id="rId50"/>
    <p:sldId id="464" r:id="rId51"/>
    <p:sldId id="465" r:id="rId52"/>
    <p:sldId id="466" r:id="rId53"/>
    <p:sldId id="491" r:id="rId54"/>
    <p:sldId id="499" r:id="rId55"/>
    <p:sldId id="500" r:id="rId56"/>
    <p:sldId id="484" r:id="rId57"/>
    <p:sldId id="485" r:id="rId58"/>
    <p:sldId id="340" r:id="rId59"/>
    <p:sldId id="341" r:id="rId60"/>
    <p:sldId id="501" r:id="rId61"/>
    <p:sldId id="503" r:id="rId62"/>
    <p:sldId id="504" r:id="rId63"/>
    <p:sldId id="505" r:id="rId64"/>
    <p:sldId id="506" r:id="rId65"/>
    <p:sldId id="507" r:id="rId66"/>
    <p:sldId id="402" r:id="rId67"/>
    <p:sldId id="542" r:id="rId68"/>
    <p:sldId id="356" r:id="rId69"/>
    <p:sldId id="359" r:id="rId70"/>
    <p:sldId id="508" r:id="rId71"/>
    <p:sldId id="509" r:id="rId72"/>
    <p:sldId id="510" r:id="rId73"/>
    <p:sldId id="511" r:id="rId74"/>
    <p:sldId id="512" r:id="rId75"/>
    <p:sldId id="513" r:id="rId76"/>
    <p:sldId id="514" r:id="rId77"/>
    <p:sldId id="515" r:id="rId78"/>
    <p:sldId id="516" r:id="rId79"/>
    <p:sldId id="370" r:id="rId80"/>
    <p:sldId id="517" r:id="rId81"/>
    <p:sldId id="371" r:id="rId82"/>
    <p:sldId id="374" r:id="rId83"/>
    <p:sldId id="376" r:id="rId84"/>
    <p:sldId id="372" r:id="rId85"/>
    <p:sldId id="518" r:id="rId86"/>
    <p:sldId id="384" r:id="rId87"/>
    <p:sldId id="519" r:id="rId88"/>
    <p:sldId id="520" r:id="rId89"/>
    <p:sldId id="521" r:id="rId90"/>
    <p:sldId id="522" r:id="rId91"/>
    <p:sldId id="523" r:id="rId92"/>
    <p:sldId id="524" r:id="rId93"/>
    <p:sldId id="373" r:id="rId94"/>
    <p:sldId id="386" r:id="rId95"/>
    <p:sldId id="387" r:id="rId96"/>
    <p:sldId id="388" r:id="rId97"/>
    <p:sldId id="389" r:id="rId98"/>
    <p:sldId id="390" r:id="rId99"/>
    <p:sldId id="391" r:id="rId100"/>
    <p:sldId id="538" r:id="rId101"/>
    <p:sldId id="478" r:id="rId102"/>
    <p:sldId id="480" r:id="rId103"/>
    <p:sldId id="481" r:id="rId104"/>
    <p:sldId id="482" r:id="rId105"/>
    <p:sldId id="483" r:id="rId106"/>
    <p:sldId id="539" r:id="rId107"/>
    <p:sldId id="540" r:id="rId108"/>
    <p:sldId id="385" r:id="rId109"/>
    <p:sldId id="392" r:id="rId110"/>
    <p:sldId id="525" r:id="rId111"/>
    <p:sldId id="526" r:id="rId112"/>
    <p:sldId id="527" r:id="rId113"/>
    <p:sldId id="528" r:id="rId114"/>
    <p:sldId id="529" r:id="rId115"/>
    <p:sldId id="394" r:id="rId116"/>
    <p:sldId id="282" r:id="rId117"/>
    <p:sldId id="283" r:id="rId118"/>
    <p:sldId id="284" r:id="rId119"/>
    <p:sldId id="285" r:id="rId120"/>
    <p:sldId id="400" r:id="rId121"/>
    <p:sldId id="398" r:id="rId122"/>
    <p:sldId id="399" r:id="rId123"/>
    <p:sldId id="395" r:id="rId124"/>
    <p:sldId id="396" r:id="rId12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AC2165-6184-4F39-9F9A-3D3134BC2444}" v="10" dt="2020-02-11T17:39:59.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20" autoAdjust="0"/>
    <p:restoredTop sz="94660"/>
  </p:normalViewPr>
  <p:slideViewPr>
    <p:cSldViewPr snapToGrid="0" showGuides="1">
      <p:cViewPr varScale="1">
        <p:scale>
          <a:sx n="71" d="100"/>
          <a:sy n="71" d="100"/>
        </p:scale>
        <p:origin x="86" y="379"/>
      </p:cViewPr>
      <p:guideLst>
        <p:guide orient="horz" pos="2183"/>
        <p:guide pos="3840"/>
      </p:guideLst>
    </p:cSldViewPr>
  </p:slideViewPr>
  <p:notesTextViewPr>
    <p:cViewPr>
      <p:scale>
        <a:sx n="1" d="1"/>
        <a:sy n="1" d="1"/>
      </p:scale>
      <p:origin x="0" y="0"/>
    </p:cViewPr>
  </p:notesTextViewPr>
  <p:sorterViewPr>
    <p:cViewPr varScale="1">
      <p:scale>
        <a:sx n="100" d="100"/>
        <a:sy n="100" d="100"/>
      </p:scale>
      <p:origin x="0" y="-1229"/>
    </p:cViewPr>
  </p:sorterViewPr>
  <p:notesViewPr>
    <p:cSldViewPr snapToGrid="0" showGuides="1">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microsoft.com/office/2016/11/relationships/changesInfo" Target="changesInfos/changesInfo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n Brouns" userId="6301cac9-707a-4cf2-9261-e256d68ea8d3" providerId="ADAL" clId="{E0AC2165-6184-4F39-9F9A-3D3134BC2444}"/>
    <pc:docChg chg="undo custSel addSld delSld modSld">
      <pc:chgData name="Leen Brouns" userId="6301cac9-707a-4cf2-9261-e256d68ea8d3" providerId="ADAL" clId="{E0AC2165-6184-4F39-9F9A-3D3134BC2444}" dt="2020-02-11T17:55:33.792" v="727" actId="20577"/>
      <pc:docMkLst>
        <pc:docMk/>
      </pc:docMkLst>
      <pc:sldChg chg="del">
        <pc:chgData name="Leen Brouns" userId="6301cac9-707a-4cf2-9261-e256d68ea8d3" providerId="ADAL" clId="{E0AC2165-6184-4F39-9F9A-3D3134BC2444}" dt="2020-02-11T17:50:37.372" v="345" actId="47"/>
        <pc:sldMkLst>
          <pc:docMk/>
          <pc:sldMk cId="1604867722" sldId="260"/>
        </pc:sldMkLst>
      </pc:sldChg>
      <pc:sldChg chg="del">
        <pc:chgData name="Leen Brouns" userId="6301cac9-707a-4cf2-9261-e256d68ea8d3" providerId="ADAL" clId="{E0AC2165-6184-4F39-9F9A-3D3134BC2444}" dt="2020-02-11T17:50:37.372" v="345" actId="47"/>
        <pc:sldMkLst>
          <pc:docMk/>
          <pc:sldMk cId="3947947869" sldId="262"/>
        </pc:sldMkLst>
      </pc:sldChg>
      <pc:sldChg chg="del">
        <pc:chgData name="Leen Brouns" userId="6301cac9-707a-4cf2-9261-e256d68ea8d3" providerId="ADAL" clId="{E0AC2165-6184-4F39-9F9A-3D3134BC2444}" dt="2020-02-11T17:50:37.372" v="345" actId="47"/>
        <pc:sldMkLst>
          <pc:docMk/>
          <pc:sldMk cId="3689004034" sldId="263"/>
        </pc:sldMkLst>
      </pc:sldChg>
      <pc:sldChg chg="del">
        <pc:chgData name="Leen Brouns" userId="6301cac9-707a-4cf2-9261-e256d68ea8d3" providerId="ADAL" clId="{E0AC2165-6184-4F39-9F9A-3D3134BC2444}" dt="2020-02-11T17:50:37.372" v="345" actId="47"/>
        <pc:sldMkLst>
          <pc:docMk/>
          <pc:sldMk cId="3950275057" sldId="264"/>
        </pc:sldMkLst>
      </pc:sldChg>
      <pc:sldChg chg="del">
        <pc:chgData name="Leen Brouns" userId="6301cac9-707a-4cf2-9261-e256d68ea8d3" providerId="ADAL" clId="{E0AC2165-6184-4F39-9F9A-3D3134BC2444}" dt="2020-02-11T17:50:37.372" v="345" actId="47"/>
        <pc:sldMkLst>
          <pc:docMk/>
          <pc:sldMk cId="2215223394" sldId="274"/>
        </pc:sldMkLst>
      </pc:sldChg>
      <pc:sldChg chg="del">
        <pc:chgData name="Leen Brouns" userId="6301cac9-707a-4cf2-9261-e256d68ea8d3" providerId="ADAL" clId="{E0AC2165-6184-4F39-9F9A-3D3134BC2444}" dt="2020-02-11T17:50:39.156" v="346" actId="47"/>
        <pc:sldMkLst>
          <pc:docMk/>
          <pc:sldMk cId="4239478980" sldId="318"/>
        </pc:sldMkLst>
      </pc:sldChg>
      <pc:sldChg chg="del">
        <pc:chgData name="Leen Brouns" userId="6301cac9-707a-4cf2-9261-e256d68ea8d3" providerId="ADAL" clId="{E0AC2165-6184-4F39-9F9A-3D3134BC2444}" dt="2020-02-11T17:22:45.173" v="2" actId="2696"/>
        <pc:sldMkLst>
          <pc:docMk/>
          <pc:sldMk cId="530316430" sldId="342"/>
        </pc:sldMkLst>
      </pc:sldChg>
      <pc:sldChg chg="add del">
        <pc:chgData name="Leen Brouns" userId="6301cac9-707a-4cf2-9261-e256d68ea8d3" providerId="ADAL" clId="{E0AC2165-6184-4F39-9F9A-3D3134BC2444}" dt="2020-02-11T17:51:02.835" v="347" actId="47"/>
        <pc:sldMkLst>
          <pc:docMk/>
          <pc:sldMk cId="3013604532" sldId="342"/>
        </pc:sldMkLst>
      </pc:sldChg>
      <pc:sldChg chg="del">
        <pc:chgData name="Leen Brouns" userId="6301cac9-707a-4cf2-9261-e256d68ea8d3" providerId="ADAL" clId="{E0AC2165-6184-4F39-9F9A-3D3134BC2444}" dt="2020-02-11T17:22:45.173" v="2" actId="2696"/>
        <pc:sldMkLst>
          <pc:docMk/>
          <pc:sldMk cId="886948813" sldId="344"/>
        </pc:sldMkLst>
      </pc:sldChg>
      <pc:sldChg chg="add del">
        <pc:chgData name="Leen Brouns" userId="6301cac9-707a-4cf2-9261-e256d68ea8d3" providerId="ADAL" clId="{E0AC2165-6184-4F39-9F9A-3D3134BC2444}" dt="2020-02-11T17:51:02.835" v="347" actId="47"/>
        <pc:sldMkLst>
          <pc:docMk/>
          <pc:sldMk cId="3076287907" sldId="344"/>
        </pc:sldMkLst>
      </pc:sldChg>
      <pc:sldChg chg="add del">
        <pc:chgData name="Leen Brouns" userId="6301cac9-707a-4cf2-9261-e256d68ea8d3" providerId="ADAL" clId="{E0AC2165-6184-4F39-9F9A-3D3134BC2444}" dt="2020-02-11T17:51:02.835" v="347" actId="47"/>
        <pc:sldMkLst>
          <pc:docMk/>
          <pc:sldMk cId="2477128736" sldId="345"/>
        </pc:sldMkLst>
      </pc:sldChg>
      <pc:sldChg chg="del">
        <pc:chgData name="Leen Brouns" userId="6301cac9-707a-4cf2-9261-e256d68ea8d3" providerId="ADAL" clId="{E0AC2165-6184-4F39-9F9A-3D3134BC2444}" dt="2020-02-11T17:22:45.173" v="2" actId="2696"/>
        <pc:sldMkLst>
          <pc:docMk/>
          <pc:sldMk cId="2777410902" sldId="345"/>
        </pc:sldMkLst>
      </pc:sldChg>
      <pc:sldChg chg="add del">
        <pc:chgData name="Leen Brouns" userId="6301cac9-707a-4cf2-9261-e256d68ea8d3" providerId="ADAL" clId="{E0AC2165-6184-4F39-9F9A-3D3134BC2444}" dt="2020-02-11T17:51:02.835" v="347" actId="47"/>
        <pc:sldMkLst>
          <pc:docMk/>
          <pc:sldMk cId="3013426940" sldId="346"/>
        </pc:sldMkLst>
      </pc:sldChg>
      <pc:sldChg chg="del">
        <pc:chgData name="Leen Brouns" userId="6301cac9-707a-4cf2-9261-e256d68ea8d3" providerId="ADAL" clId="{E0AC2165-6184-4F39-9F9A-3D3134BC2444}" dt="2020-02-11T17:22:45.173" v="2" actId="2696"/>
        <pc:sldMkLst>
          <pc:docMk/>
          <pc:sldMk cId="4097991446" sldId="346"/>
        </pc:sldMkLst>
      </pc:sldChg>
      <pc:sldChg chg="add del">
        <pc:chgData name="Leen Brouns" userId="6301cac9-707a-4cf2-9261-e256d68ea8d3" providerId="ADAL" clId="{E0AC2165-6184-4F39-9F9A-3D3134BC2444}" dt="2020-02-11T17:51:02.835" v="347" actId="47"/>
        <pc:sldMkLst>
          <pc:docMk/>
          <pc:sldMk cId="3066331715" sldId="351"/>
        </pc:sldMkLst>
      </pc:sldChg>
      <pc:sldChg chg="del">
        <pc:chgData name="Leen Brouns" userId="6301cac9-707a-4cf2-9261-e256d68ea8d3" providerId="ADAL" clId="{E0AC2165-6184-4F39-9F9A-3D3134BC2444}" dt="2020-02-11T17:22:45.173" v="2" actId="2696"/>
        <pc:sldMkLst>
          <pc:docMk/>
          <pc:sldMk cId="3731122101" sldId="351"/>
        </pc:sldMkLst>
      </pc:sldChg>
      <pc:sldChg chg="add del">
        <pc:chgData name="Leen Brouns" userId="6301cac9-707a-4cf2-9261-e256d68ea8d3" providerId="ADAL" clId="{E0AC2165-6184-4F39-9F9A-3D3134BC2444}" dt="2020-02-11T17:51:02.835" v="347" actId="47"/>
        <pc:sldMkLst>
          <pc:docMk/>
          <pc:sldMk cId="226793170" sldId="352"/>
        </pc:sldMkLst>
      </pc:sldChg>
      <pc:sldChg chg="del">
        <pc:chgData name="Leen Brouns" userId="6301cac9-707a-4cf2-9261-e256d68ea8d3" providerId="ADAL" clId="{E0AC2165-6184-4F39-9F9A-3D3134BC2444}" dt="2020-02-11T17:22:45.173" v="2" actId="2696"/>
        <pc:sldMkLst>
          <pc:docMk/>
          <pc:sldMk cId="740835405" sldId="352"/>
        </pc:sldMkLst>
      </pc:sldChg>
      <pc:sldChg chg="del">
        <pc:chgData name="Leen Brouns" userId="6301cac9-707a-4cf2-9261-e256d68ea8d3" providerId="ADAL" clId="{E0AC2165-6184-4F39-9F9A-3D3134BC2444}" dt="2020-02-11T17:22:45.173" v="2" actId="2696"/>
        <pc:sldMkLst>
          <pc:docMk/>
          <pc:sldMk cId="153037434" sldId="353"/>
        </pc:sldMkLst>
      </pc:sldChg>
      <pc:sldChg chg="add del">
        <pc:chgData name="Leen Brouns" userId="6301cac9-707a-4cf2-9261-e256d68ea8d3" providerId="ADAL" clId="{E0AC2165-6184-4F39-9F9A-3D3134BC2444}" dt="2020-02-11T17:51:02.835" v="347" actId="47"/>
        <pc:sldMkLst>
          <pc:docMk/>
          <pc:sldMk cId="764212087" sldId="353"/>
        </pc:sldMkLst>
      </pc:sldChg>
      <pc:sldChg chg="del">
        <pc:chgData name="Leen Brouns" userId="6301cac9-707a-4cf2-9261-e256d68ea8d3" providerId="ADAL" clId="{E0AC2165-6184-4F39-9F9A-3D3134BC2444}" dt="2020-02-11T17:22:45.173" v="2" actId="2696"/>
        <pc:sldMkLst>
          <pc:docMk/>
          <pc:sldMk cId="740891838" sldId="354"/>
        </pc:sldMkLst>
      </pc:sldChg>
      <pc:sldChg chg="add del">
        <pc:chgData name="Leen Brouns" userId="6301cac9-707a-4cf2-9261-e256d68ea8d3" providerId="ADAL" clId="{E0AC2165-6184-4F39-9F9A-3D3134BC2444}" dt="2020-02-11T17:51:02.835" v="347" actId="47"/>
        <pc:sldMkLst>
          <pc:docMk/>
          <pc:sldMk cId="1113015468" sldId="354"/>
        </pc:sldMkLst>
      </pc:sldChg>
      <pc:sldChg chg="del">
        <pc:chgData name="Leen Brouns" userId="6301cac9-707a-4cf2-9261-e256d68ea8d3" providerId="ADAL" clId="{E0AC2165-6184-4F39-9F9A-3D3134BC2444}" dt="2020-02-11T17:22:45.173" v="2" actId="2696"/>
        <pc:sldMkLst>
          <pc:docMk/>
          <pc:sldMk cId="3208979533" sldId="355"/>
        </pc:sldMkLst>
      </pc:sldChg>
      <pc:sldChg chg="add del">
        <pc:chgData name="Leen Brouns" userId="6301cac9-707a-4cf2-9261-e256d68ea8d3" providerId="ADAL" clId="{E0AC2165-6184-4F39-9F9A-3D3134BC2444}" dt="2020-02-11T17:51:02.835" v="347" actId="47"/>
        <pc:sldMkLst>
          <pc:docMk/>
          <pc:sldMk cId="3372786383" sldId="355"/>
        </pc:sldMkLst>
      </pc:sldChg>
      <pc:sldChg chg="modSp">
        <pc:chgData name="Leen Brouns" userId="6301cac9-707a-4cf2-9261-e256d68ea8d3" providerId="ADAL" clId="{E0AC2165-6184-4F39-9F9A-3D3134BC2444}" dt="2020-02-11T17:55:33.792" v="727" actId="20577"/>
        <pc:sldMkLst>
          <pc:docMk/>
          <pc:sldMk cId="1839224605" sldId="356"/>
        </pc:sldMkLst>
        <pc:spChg chg="mod">
          <ac:chgData name="Leen Brouns" userId="6301cac9-707a-4cf2-9261-e256d68ea8d3" providerId="ADAL" clId="{E0AC2165-6184-4F39-9F9A-3D3134BC2444}" dt="2020-02-11T17:55:33.792" v="727" actId="20577"/>
          <ac:spMkLst>
            <pc:docMk/>
            <pc:sldMk cId="1839224605" sldId="356"/>
            <ac:spMk id="2" creationId="{00000000-0000-0000-0000-000000000000}"/>
          </ac:spMkLst>
        </pc:spChg>
      </pc:sldChg>
      <pc:sldChg chg="add del">
        <pc:chgData name="Leen Brouns" userId="6301cac9-707a-4cf2-9261-e256d68ea8d3" providerId="ADAL" clId="{E0AC2165-6184-4F39-9F9A-3D3134BC2444}" dt="2020-02-11T17:51:02.835" v="347" actId="47"/>
        <pc:sldMkLst>
          <pc:docMk/>
          <pc:sldMk cId="1760042668" sldId="357"/>
        </pc:sldMkLst>
      </pc:sldChg>
      <pc:sldChg chg="del">
        <pc:chgData name="Leen Brouns" userId="6301cac9-707a-4cf2-9261-e256d68ea8d3" providerId="ADAL" clId="{E0AC2165-6184-4F39-9F9A-3D3134BC2444}" dt="2020-02-11T17:22:45.173" v="2" actId="2696"/>
        <pc:sldMkLst>
          <pc:docMk/>
          <pc:sldMk cId="2053187269" sldId="357"/>
        </pc:sldMkLst>
      </pc:sldChg>
      <pc:sldChg chg="add del">
        <pc:chgData name="Leen Brouns" userId="6301cac9-707a-4cf2-9261-e256d68ea8d3" providerId="ADAL" clId="{E0AC2165-6184-4F39-9F9A-3D3134BC2444}" dt="2020-02-11T17:51:02.835" v="347" actId="47"/>
        <pc:sldMkLst>
          <pc:docMk/>
          <pc:sldMk cId="425543868" sldId="360"/>
        </pc:sldMkLst>
      </pc:sldChg>
      <pc:sldChg chg="del">
        <pc:chgData name="Leen Brouns" userId="6301cac9-707a-4cf2-9261-e256d68ea8d3" providerId="ADAL" clId="{E0AC2165-6184-4F39-9F9A-3D3134BC2444}" dt="2020-02-11T17:22:45.173" v="2" actId="2696"/>
        <pc:sldMkLst>
          <pc:docMk/>
          <pc:sldMk cId="2788234320" sldId="360"/>
        </pc:sldMkLst>
      </pc:sldChg>
      <pc:sldChg chg="add del">
        <pc:chgData name="Leen Brouns" userId="6301cac9-707a-4cf2-9261-e256d68ea8d3" providerId="ADAL" clId="{E0AC2165-6184-4F39-9F9A-3D3134BC2444}" dt="2020-02-11T17:51:02.835" v="347" actId="47"/>
        <pc:sldMkLst>
          <pc:docMk/>
          <pc:sldMk cId="54005461" sldId="361"/>
        </pc:sldMkLst>
      </pc:sldChg>
      <pc:sldChg chg="del">
        <pc:chgData name="Leen Brouns" userId="6301cac9-707a-4cf2-9261-e256d68ea8d3" providerId="ADAL" clId="{E0AC2165-6184-4F39-9F9A-3D3134BC2444}" dt="2020-02-11T17:22:45.173" v="2" actId="2696"/>
        <pc:sldMkLst>
          <pc:docMk/>
          <pc:sldMk cId="981167991" sldId="361"/>
        </pc:sldMkLst>
      </pc:sldChg>
      <pc:sldChg chg="add del">
        <pc:chgData name="Leen Brouns" userId="6301cac9-707a-4cf2-9261-e256d68ea8d3" providerId="ADAL" clId="{E0AC2165-6184-4F39-9F9A-3D3134BC2444}" dt="2020-02-11T17:51:02.835" v="347" actId="47"/>
        <pc:sldMkLst>
          <pc:docMk/>
          <pc:sldMk cId="1851547413" sldId="362"/>
        </pc:sldMkLst>
      </pc:sldChg>
      <pc:sldChg chg="del">
        <pc:chgData name="Leen Brouns" userId="6301cac9-707a-4cf2-9261-e256d68ea8d3" providerId="ADAL" clId="{E0AC2165-6184-4F39-9F9A-3D3134BC2444}" dt="2020-02-11T17:22:45.173" v="2" actId="2696"/>
        <pc:sldMkLst>
          <pc:docMk/>
          <pc:sldMk cId="2688812964" sldId="362"/>
        </pc:sldMkLst>
      </pc:sldChg>
      <pc:sldChg chg="add del">
        <pc:chgData name="Leen Brouns" userId="6301cac9-707a-4cf2-9261-e256d68ea8d3" providerId="ADAL" clId="{E0AC2165-6184-4F39-9F9A-3D3134BC2444}" dt="2020-02-11T17:51:02.835" v="347" actId="47"/>
        <pc:sldMkLst>
          <pc:docMk/>
          <pc:sldMk cId="1222527702" sldId="363"/>
        </pc:sldMkLst>
      </pc:sldChg>
      <pc:sldChg chg="del">
        <pc:chgData name="Leen Brouns" userId="6301cac9-707a-4cf2-9261-e256d68ea8d3" providerId="ADAL" clId="{E0AC2165-6184-4F39-9F9A-3D3134BC2444}" dt="2020-02-11T17:22:45.173" v="2" actId="2696"/>
        <pc:sldMkLst>
          <pc:docMk/>
          <pc:sldMk cId="4258111806" sldId="363"/>
        </pc:sldMkLst>
      </pc:sldChg>
      <pc:sldChg chg="del">
        <pc:chgData name="Leen Brouns" userId="6301cac9-707a-4cf2-9261-e256d68ea8d3" providerId="ADAL" clId="{E0AC2165-6184-4F39-9F9A-3D3134BC2444}" dt="2020-02-11T17:22:45.173" v="2" actId="2696"/>
        <pc:sldMkLst>
          <pc:docMk/>
          <pc:sldMk cId="1238762751" sldId="364"/>
        </pc:sldMkLst>
      </pc:sldChg>
      <pc:sldChg chg="add del">
        <pc:chgData name="Leen Brouns" userId="6301cac9-707a-4cf2-9261-e256d68ea8d3" providerId="ADAL" clId="{E0AC2165-6184-4F39-9F9A-3D3134BC2444}" dt="2020-02-11T17:51:02.835" v="347" actId="47"/>
        <pc:sldMkLst>
          <pc:docMk/>
          <pc:sldMk cId="4141471230" sldId="364"/>
        </pc:sldMkLst>
      </pc:sldChg>
      <pc:sldChg chg="del">
        <pc:chgData name="Leen Brouns" userId="6301cac9-707a-4cf2-9261-e256d68ea8d3" providerId="ADAL" clId="{E0AC2165-6184-4F39-9F9A-3D3134BC2444}" dt="2020-02-11T17:22:45.173" v="2" actId="2696"/>
        <pc:sldMkLst>
          <pc:docMk/>
          <pc:sldMk cId="828010277" sldId="365"/>
        </pc:sldMkLst>
      </pc:sldChg>
      <pc:sldChg chg="add del">
        <pc:chgData name="Leen Brouns" userId="6301cac9-707a-4cf2-9261-e256d68ea8d3" providerId="ADAL" clId="{E0AC2165-6184-4F39-9F9A-3D3134BC2444}" dt="2020-02-11T17:51:02.835" v="347" actId="47"/>
        <pc:sldMkLst>
          <pc:docMk/>
          <pc:sldMk cId="2317891229" sldId="365"/>
        </pc:sldMkLst>
      </pc:sldChg>
      <pc:sldChg chg="add del">
        <pc:chgData name="Leen Brouns" userId="6301cac9-707a-4cf2-9261-e256d68ea8d3" providerId="ADAL" clId="{E0AC2165-6184-4F39-9F9A-3D3134BC2444}" dt="2020-02-11T17:51:02.835" v="347" actId="47"/>
        <pc:sldMkLst>
          <pc:docMk/>
          <pc:sldMk cId="1847640993" sldId="377"/>
        </pc:sldMkLst>
      </pc:sldChg>
      <pc:sldChg chg="del">
        <pc:chgData name="Leen Brouns" userId="6301cac9-707a-4cf2-9261-e256d68ea8d3" providerId="ADAL" clId="{E0AC2165-6184-4F39-9F9A-3D3134BC2444}" dt="2020-02-11T17:22:45.173" v="2" actId="2696"/>
        <pc:sldMkLst>
          <pc:docMk/>
          <pc:sldMk cId="3247035241" sldId="377"/>
        </pc:sldMkLst>
      </pc:sldChg>
      <pc:sldChg chg="del">
        <pc:chgData name="Leen Brouns" userId="6301cac9-707a-4cf2-9261-e256d68ea8d3" providerId="ADAL" clId="{E0AC2165-6184-4F39-9F9A-3D3134BC2444}" dt="2020-02-11T17:22:45.173" v="2" actId="2696"/>
        <pc:sldMkLst>
          <pc:docMk/>
          <pc:sldMk cId="313297081" sldId="378"/>
        </pc:sldMkLst>
      </pc:sldChg>
      <pc:sldChg chg="add del">
        <pc:chgData name="Leen Brouns" userId="6301cac9-707a-4cf2-9261-e256d68ea8d3" providerId="ADAL" clId="{E0AC2165-6184-4F39-9F9A-3D3134BC2444}" dt="2020-02-11T17:51:02.835" v="347" actId="47"/>
        <pc:sldMkLst>
          <pc:docMk/>
          <pc:sldMk cId="2766476387" sldId="378"/>
        </pc:sldMkLst>
      </pc:sldChg>
      <pc:sldChg chg="del">
        <pc:chgData name="Leen Brouns" userId="6301cac9-707a-4cf2-9261-e256d68ea8d3" providerId="ADAL" clId="{E0AC2165-6184-4F39-9F9A-3D3134BC2444}" dt="2020-02-11T17:22:45.173" v="2" actId="2696"/>
        <pc:sldMkLst>
          <pc:docMk/>
          <pc:sldMk cId="3657641128" sldId="379"/>
        </pc:sldMkLst>
      </pc:sldChg>
      <pc:sldChg chg="add del">
        <pc:chgData name="Leen Brouns" userId="6301cac9-707a-4cf2-9261-e256d68ea8d3" providerId="ADAL" clId="{E0AC2165-6184-4F39-9F9A-3D3134BC2444}" dt="2020-02-11T17:51:02.835" v="347" actId="47"/>
        <pc:sldMkLst>
          <pc:docMk/>
          <pc:sldMk cId="4045124087" sldId="379"/>
        </pc:sldMkLst>
      </pc:sldChg>
      <pc:sldChg chg="del">
        <pc:chgData name="Leen Brouns" userId="6301cac9-707a-4cf2-9261-e256d68ea8d3" providerId="ADAL" clId="{E0AC2165-6184-4F39-9F9A-3D3134BC2444}" dt="2020-02-11T17:22:45.173" v="2" actId="2696"/>
        <pc:sldMkLst>
          <pc:docMk/>
          <pc:sldMk cId="4191293068" sldId="380"/>
        </pc:sldMkLst>
      </pc:sldChg>
      <pc:sldChg chg="add del">
        <pc:chgData name="Leen Brouns" userId="6301cac9-707a-4cf2-9261-e256d68ea8d3" providerId="ADAL" clId="{E0AC2165-6184-4F39-9F9A-3D3134BC2444}" dt="2020-02-11T17:51:02.835" v="347" actId="47"/>
        <pc:sldMkLst>
          <pc:docMk/>
          <pc:sldMk cId="4283828643" sldId="380"/>
        </pc:sldMkLst>
      </pc:sldChg>
      <pc:sldChg chg="add del">
        <pc:chgData name="Leen Brouns" userId="6301cac9-707a-4cf2-9261-e256d68ea8d3" providerId="ADAL" clId="{E0AC2165-6184-4F39-9F9A-3D3134BC2444}" dt="2020-02-11T17:51:02.835" v="347" actId="47"/>
        <pc:sldMkLst>
          <pc:docMk/>
          <pc:sldMk cId="1428343121" sldId="381"/>
        </pc:sldMkLst>
      </pc:sldChg>
      <pc:sldChg chg="del">
        <pc:chgData name="Leen Brouns" userId="6301cac9-707a-4cf2-9261-e256d68ea8d3" providerId="ADAL" clId="{E0AC2165-6184-4F39-9F9A-3D3134BC2444}" dt="2020-02-11T17:22:45.173" v="2" actId="2696"/>
        <pc:sldMkLst>
          <pc:docMk/>
          <pc:sldMk cId="3428852561" sldId="381"/>
        </pc:sldMkLst>
      </pc:sldChg>
      <pc:sldChg chg="del">
        <pc:chgData name="Leen Brouns" userId="6301cac9-707a-4cf2-9261-e256d68ea8d3" providerId="ADAL" clId="{E0AC2165-6184-4F39-9F9A-3D3134BC2444}" dt="2020-02-11T17:22:45.173" v="2" actId="2696"/>
        <pc:sldMkLst>
          <pc:docMk/>
          <pc:sldMk cId="378288447" sldId="382"/>
        </pc:sldMkLst>
      </pc:sldChg>
      <pc:sldChg chg="add del">
        <pc:chgData name="Leen Brouns" userId="6301cac9-707a-4cf2-9261-e256d68ea8d3" providerId="ADAL" clId="{E0AC2165-6184-4F39-9F9A-3D3134BC2444}" dt="2020-02-11T17:51:02.835" v="347" actId="47"/>
        <pc:sldMkLst>
          <pc:docMk/>
          <pc:sldMk cId="1573255288" sldId="382"/>
        </pc:sldMkLst>
      </pc:sldChg>
      <pc:sldChg chg="del">
        <pc:chgData name="Leen Brouns" userId="6301cac9-707a-4cf2-9261-e256d68ea8d3" providerId="ADAL" clId="{E0AC2165-6184-4F39-9F9A-3D3134BC2444}" dt="2020-02-11T17:22:45.173" v="2" actId="2696"/>
        <pc:sldMkLst>
          <pc:docMk/>
          <pc:sldMk cId="93033806" sldId="383"/>
        </pc:sldMkLst>
      </pc:sldChg>
      <pc:sldChg chg="add del">
        <pc:chgData name="Leen Brouns" userId="6301cac9-707a-4cf2-9261-e256d68ea8d3" providerId="ADAL" clId="{E0AC2165-6184-4F39-9F9A-3D3134BC2444}" dt="2020-02-11T17:51:02.835" v="347" actId="47"/>
        <pc:sldMkLst>
          <pc:docMk/>
          <pc:sldMk cId="2792061123" sldId="383"/>
        </pc:sldMkLst>
      </pc:sldChg>
      <pc:sldChg chg="del">
        <pc:chgData name="Leen Brouns" userId="6301cac9-707a-4cf2-9261-e256d68ea8d3" providerId="ADAL" clId="{E0AC2165-6184-4F39-9F9A-3D3134BC2444}" dt="2020-02-11T17:50:15.465" v="344" actId="47"/>
        <pc:sldMkLst>
          <pc:docMk/>
          <pc:sldMk cId="1990415434" sldId="393"/>
        </pc:sldMkLst>
      </pc:sldChg>
      <pc:sldChg chg="add">
        <pc:chgData name="Leen Brouns" userId="6301cac9-707a-4cf2-9261-e256d68ea8d3" providerId="ADAL" clId="{E0AC2165-6184-4F39-9F9A-3D3134BC2444}" dt="2020-02-11T17:22:49.006" v="3"/>
        <pc:sldMkLst>
          <pc:docMk/>
          <pc:sldMk cId="2116515172" sldId="395"/>
        </pc:sldMkLst>
      </pc:sldChg>
      <pc:sldChg chg="del">
        <pc:chgData name="Leen Brouns" userId="6301cac9-707a-4cf2-9261-e256d68ea8d3" providerId="ADAL" clId="{E0AC2165-6184-4F39-9F9A-3D3134BC2444}" dt="2020-02-11T17:22:45.173" v="2" actId="2696"/>
        <pc:sldMkLst>
          <pc:docMk/>
          <pc:sldMk cId="2386623510" sldId="395"/>
        </pc:sldMkLst>
      </pc:sldChg>
      <pc:sldChg chg="modSp add">
        <pc:chgData name="Leen Brouns" userId="6301cac9-707a-4cf2-9261-e256d68ea8d3" providerId="ADAL" clId="{E0AC2165-6184-4F39-9F9A-3D3134BC2444}" dt="2020-02-11T17:54:19.789" v="498" actId="1076"/>
        <pc:sldMkLst>
          <pc:docMk/>
          <pc:sldMk cId="2692916961" sldId="396"/>
        </pc:sldMkLst>
        <pc:picChg chg="mod">
          <ac:chgData name="Leen Brouns" userId="6301cac9-707a-4cf2-9261-e256d68ea8d3" providerId="ADAL" clId="{E0AC2165-6184-4F39-9F9A-3D3134BC2444}" dt="2020-02-11T17:54:19.789" v="498" actId="1076"/>
          <ac:picMkLst>
            <pc:docMk/>
            <pc:sldMk cId="2692916961" sldId="396"/>
            <ac:picMk id="10" creationId="{00000000-0000-0000-0000-000000000000}"/>
          </ac:picMkLst>
        </pc:picChg>
      </pc:sldChg>
      <pc:sldChg chg="del">
        <pc:chgData name="Leen Brouns" userId="6301cac9-707a-4cf2-9261-e256d68ea8d3" providerId="ADAL" clId="{E0AC2165-6184-4F39-9F9A-3D3134BC2444}" dt="2020-02-11T17:22:45.173" v="2" actId="2696"/>
        <pc:sldMkLst>
          <pc:docMk/>
          <pc:sldMk cId="3808002714" sldId="396"/>
        </pc:sldMkLst>
      </pc:sldChg>
      <pc:sldChg chg="add">
        <pc:chgData name="Leen Brouns" userId="6301cac9-707a-4cf2-9261-e256d68ea8d3" providerId="ADAL" clId="{E0AC2165-6184-4F39-9F9A-3D3134BC2444}" dt="2020-02-11T17:22:49.006" v="3"/>
        <pc:sldMkLst>
          <pc:docMk/>
          <pc:sldMk cId="1552111586" sldId="398"/>
        </pc:sldMkLst>
      </pc:sldChg>
      <pc:sldChg chg="del">
        <pc:chgData name="Leen Brouns" userId="6301cac9-707a-4cf2-9261-e256d68ea8d3" providerId="ADAL" clId="{E0AC2165-6184-4F39-9F9A-3D3134BC2444}" dt="2020-02-11T17:22:45.173" v="2" actId="2696"/>
        <pc:sldMkLst>
          <pc:docMk/>
          <pc:sldMk cId="3502799917" sldId="398"/>
        </pc:sldMkLst>
      </pc:sldChg>
      <pc:sldChg chg="add">
        <pc:chgData name="Leen Brouns" userId="6301cac9-707a-4cf2-9261-e256d68ea8d3" providerId="ADAL" clId="{E0AC2165-6184-4F39-9F9A-3D3134BC2444}" dt="2020-02-11T17:22:49.006" v="3"/>
        <pc:sldMkLst>
          <pc:docMk/>
          <pc:sldMk cId="3642387917" sldId="399"/>
        </pc:sldMkLst>
      </pc:sldChg>
      <pc:sldChg chg="del">
        <pc:chgData name="Leen Brouns" userId="6301cac9-707a-4cf2-9261-e256d68ea8d3" providerId="ADAL" clId="{E0AC2165-6184-4F39-9F9A-3D3134BC2444}" dt="2020-02-11T17:22:45.173" v="2" actId="2696"/>
        <pc:sldMkLst>
          <pc:docMk/>
          <pc:sldMk cId="4151383794" sldId="399"/>
        </pc:sldMkLst>
      </pc:sldChg>
      <pc:sldChg chg="del">
        <pc:chgData name="Leen Brouns" userId="6301cac9-707a-4cf2-9261-e256d68ea8d3" providerId="ADAL" clId="{E0AC2165-6184-4F39-9F9A-3D3134BC2444}" dt="2020-02-11T17:22:45.173" v="2" actId="2696"/>
        <pc:sldMkLst>
          <pc:docMk/>
          <pc:sldMk cId="1822108553" sldId="400"/>
        </pc:sldMkLst>
      </pc:sldChg>
      <pc:sldChg chg="add">
        <pc:chgData name="Leen Brouns" userId="6301cac9-707a-4cf2-9261-e256d68ea8d3" providerId="ADAL" clId="{E0AC2165-6184-4F39-9F9A-3D3134BC2444}" dt="2020-02-11T17:22:49.006" v="3"/>
        <pc:sldMkLst>
          <pc:docMk/>
          <pc:sldMk cId="2767185102" sldId="400"/>
        </pc:sldMkLst>
      </pc:sldChg>
      <pc:sldChg chg="del">
        <pc:chgData name="Leen Brouns" userId="6301cac9-707a-4cf2-9261-e256d68ea8d3" providerId="ADAL" clId="{E0AC2165-6184-4F39-9F9A-3D3134BC2444}" dt="2020-02-11T17:24:41.447" v="200" actId="47"/>
        <pc:sldMkLst>
          <pc:docMk/>
          <pc:sldMk cId="1147787987" sldId="487"/>
        </pc:sldMkLst>
      </pc:sldChg>
      <pc:sldChg chg="del">
        <pc:chgData name="Leen Brouns" userId="6301cac9-707a-4cf2-9261-e256d68ea8d3" providerId="ADAL" clId="{E0AC2165-6184-4F39-9F9A-3D3134BC2444}" dt="2020-02-11T17:50:07.739" v="343" actId="47"/>
        <pc:sldMkLst>
          <pc:docMk/>
          <pc:sldMk cId="1723776075" sldId="530"/>
        </pc:sldMkLst>
      </pc:sldChg>
      <pc:sldChg chg="del">
        <pc:chgData name="Leen Brouns" userId="6301cac9-707a-4cf2-9261-e256d68ea8d3" providerId="ADAL" clId="{E0AC2165-6184-4F39-9F9A-3D3134BC2444}" dt="2020-02-11T17:50:07.739" v="343" actId="47"/>
        <pc:sldMkLst>
          <pc:docMk/>
          <pc:sldMk cId="1178594150" sldId="531"/>
        </pc:sldMkLst>
      </pc:sldChg>
      <pc:sldChg chg="del">
        <pc:chgData name="Leen Brouns" userId="6301cac9-707a-4cf2-9261-e256d68ea8d3" providerId="ADAL" clId="{E0AC2165-6184-4F39-9F9A-3D3134BC2444}" dt="2020-02-11T17:50:07.739" v="343" actId="47"/>
        <pc:sldMkLst>
          <pc:docMk/>
          <pc:sldMk cId="1498137492" sldId="532"/>
        </pc:sldMkLst>
      </pc:sldChg>
      <pc:sldChg chg="del">
        <pc:chgData name="Leen Brouns" userId="6301cac9-707a-4cf2-9261-e256d68ea8d3" providerId="ADAL" clId="{E0AC2165-6184-4F39-9F9A-3D3134BC2444}" dt="2020-02-11T17:50:07.739" v="343" actId="47"/>
        <pc:sldMkLst>
          <pc:docMk/>
          <pc:sldMk cId="184359217" sldId="533"/>
        </pc:sldMkLst>
      </pc:sldChg>
      <pc:sldChg chg="del">
        <pc:chgData name="Leen Brouns" userId="6301cac9-707a-4cf2-9261-e256d68ea8d3" providerId="ADAL" clId="{E0AC2165-6184-4F39-9F9A-3D3134BC2444}" dt="2020-02-11T17:50:07.739" v="343" actId="47"/>
        <pc:sldMkLst>
          <pc:docMk/>
          <pc:sldMk cId="2648587874" sldId="534"/>
        </pc:sldMkLst>
      </pc:sldChg>
      <pc:sldChg chg="del">
        <pc:chgData name="Leen Brouns" userId="6301cac9-707a-4cf2-9261-e256d68ea8d3" providerId="ADAL" clId="{E0AC2165-6184-4F39-9F9A-3D3134BC2444}" dt="2020-02-11T17:50:07.739" v="343" actId="47"/>
        <pc:sldMkLst>
          <pc:docMk/>
          <pc:sldMk cId="3432069256" sldId="535"/>
        </pc:sldMkLst>
      </pc:sldChg>
      <pc:sldChg chg="del">
        <pc:chgData name="Leen Brouns" userId="6301cac9-707a-4cf2-9261-e256d68ea8d3" providerId="ADAL" clId="{E0AC2165-6184-4F39-9F9A-3D3134BC2444}" dt="2020-02-11T17:50:07.739" v="343" actId="47"/>
        <pc:sldMkLst>
          <pc:docMk/>
          <pc:sldMk cId="2688719686" sldId="536"/>
        </pc:sldMkLst>
      </pc:sldChg>
      <pc:sldChg chg="addSp delSp modSp">
        <pc:chgData name="Leen Brouns" userId="6301cac9-707a-4cf2-9261-e256d68ea8d3" providerId="ADAL" clId="{E0AC2165-6184-4F39-9F9A-3D3134BC2444}" dt="2020-02-11T17:27:46.005" v="312" actId="20577"/>
        <pc:sldMkLst>
          <pc:docMk/>
          <pc:sldMk cId="281823627" sldId="539"/>
        </pc:sldMkLst>
        <pc:spChg chg="mod">
          <ac:chgData name="Leen Brouns" userId="6301cac9-707a-4cf2-9261-e256d68ea8d3" providerId="ADAL" clId="{E0AC2165-6184-4F39-9F9A-3D3134BC2444}" dt="2020-02-11T17:27:46.005" v="312" actId="20577"/>
          <ac:spMkLst>
            <pc:docMk/>
            <pc:sldMk cId="281823627" sldId="539"/>
            <ac:spMk id="2" creationId="{00000000-0000-0000-0000-000000000000}"/>
          </ac:spMkLst>
        </pc:spChg>
        <pc:spChg chg="mod">
          <ac:chgData name="Leen Brouns" userId="6301cac9-707a-4cf2-9261-e256d68ea8d3" providerId="ADAL" clId="{E0AC2165-6184-4F39-9F9A-3D3134BC2444}" dt="2020-02-11T17:27:20.086" v="300" actId="20577"/>
          <ac:spMkLst>
            <pc:docMk/>
            <pc:sldMk cId="281823627" sldId="539"/>
            <ac:spMk id="5" creationId="{00000000-0000-0000-0000-000000000000}"/>
          </ac:spMkLst>
        </pc:spChg>
        <pc:spChg chg="mod">
          <ac:chgData name="Leen Brouns" userId="6301cac9-707a-4cf2-9261-e256d68ea8d3" providerId="ADAL" clId="{E0AC2165-6184-4F39-9F9A-3D3134BC2444}" dt="2020-02-11T17:27:35.041" v="302" actId="1076"/>
          <ac:spMkLst>
            <pc:docMk/>
            <pc:sldMk cId="281823627" sldId="539"/>
            <ac:spMk id="10" creationId="{AFE20F84-95F9-43AD-89E5-AEEC7586945F}"/>
          </ac:spMkLst>
        </pc:spChg>
        <pc:spChg chg="mod">
          <ac:chgData name="Leen Brouns" userId="6301cac9-707a-4cf2-9261-e256d68ea8d3" providerId="ADAL" clId="{E0AC2165-6184-4F39-9F9A-3D3134BC2444}" dt="2020-02-11T17:27:35.041" v="302" actId="1076"/>
          <ac:spMkLst>
            <pc:docMk/>
            <pc:sldMk cId="281823627" sldId="539"/>
            <ac:spMk id="11" creationId="{BF889225-ED55-4D24-8CED-BD93DD99315F}"/>
          </ac:spMkLst>
        </pc:spChg>
        <pc:spChg chg="mod">
          <ac:chgData name="Leen Brouns" userId="6301cac9-707a-4cf2-9261-e256d68ea8d3" providerId="ADAL" clId="{E0AC2165-6184-4F39-9F9A-3D3134BC2444}" dt="2020-02-11T17:27:35.041" v="302" actId="1076"/>
          <ac:spMkLst>
            <pc:docMk/>
            <pc:sldMk cId="281823627" sldId="539"/>
            <ac:spMk id="12" creationId="{02503B11-8EA2-4AC9-A053-B78626AC5E8A}"/>
          </ac:spMkLst>
        </pc:spChg>
        <pc:picChg chg="mod">
          <ac:chgData name="Leen Brouns" userId="6301cac9-707a-4cf2-9261-e256d68ea8d3" providerId="ADAL" clId="{E0AC2165-6184-4F39-9F9A-3D3134BC2444}" dt="2020-02-11T17:27:35.041" v="302" actId="1076"/>
          <ac:picMkLst>
            <pc:docMk/>
            <pc:sldMk cId="281823627" sldId="539"/>
            <ac:picMk id="4" creationId="{00000000-0000-0000-0000-000000000000}"/>
          </ac:picMkLst>
        </pc:picChg>
        <pc:picChg chg="add del mod">
          <ac:chgData name="Leen Brouns" userId="6301cac9-707a-4cf2-9261-e256d68ea8d3" providerId="ADAL" clId="{E0AC2165-6184-4F39-9F9A-3D3134BC2444}" dt="2020-02-11T17:04:50.558" v="1" actId="478"/>
          <ac:picMkLst>
            <pc:docMk/>
            <pc:sldMk cId="281823627" sldId="539"/>
            <ac:picMk id="7" creationId="{328C7DA1-BC35-4C58-A0F4-A9D8795DE67D}"/>
          </ac:picMkLst>
        </pc:picChg>
        <pc:cxnChg chg="mod">
          <ac:chgData name="Leen Brouns" userId="6301cac9-707a-4cf2-9261-e256d68ea8d3" providerId="ADAL" clId="{E0AC2165-6184-4F39-9F9A-3D3134BC2444}" dt="2020-02-11T17:27:35.041" v="302" actId="1076"/>
          <ac:cxnSpMkLst>
            <pc:docMk/>
            <pc:sldMk cId="281823627" sldId="539"/>
            <ac:cxnSpMk id="6" creationId="{03889E75-D08E-4986-9E9D-FA4C11100E8B}"/>
          </ac:cxnSpMkLst>
        </pc:cxnChg>
        <pc:cxnChg chg="mod">
          <ac:chgData name="Leen Brouns" userId="6301cac9-707a-4cf2-9261-e256d68ea8d3" providerId="ADAL" clId="{E0AC2165-6184-4F39-9F9A-3D3134BC2444}" dt="2020-02-11T17:27:35.041" v="302" actId="1076"/>
          <ac:cxnSpMkLst>
            <pc:docMk/>
            <pc:sldMk cId="281823627" sldId="539"/>
            <ac:cxnSpMk id="13" creationId="{5713AA80-EA11-4810-9DF2-9878B94B9952}"/>
          </ac:cxnSpMkLst>
        </pc:cxnChg>
        <pc:cxnChg chg="mod">
          <ac:chgData name="Leen Brouns" userId="6301cac9-707a-4cf2-9261-e256d68ea8d3" providerId="ADAL" clId="{E0AC2165-6184-4F39-9F9A-3D3134BC2444}" dt="2020-02-11T17:27:35.041" v="302" actId="1076"/>
          <ac:cxnSpMkLst>
            <pc:docMk/>
            <pc:sldMk cId="281823627" sldId="539"/>
            <ac:cxnSpMk id="14" creationId="{B2E5466B-814C-4B01-9D6C-FB2E4420AFE9}"/>
          </ac:cxnSpMkLst>
        </pc:cxnChg>
        <pc:cxnChg chg="mod">
          <ac:chgData name="Leen Brouns" userId="6301cac9-707a-4cf2-9261-e256d68ea8d3" providerId="ADAL" clId="{E0AC2165-6184-4F39-9F9A-3D3134BC2444}" dt="2020-02-11T17:27:35.041" v="302" actId="1076"/>
          <ac:cxnSpMkLst>
            <pc:docMk/>
            <pc:sldMk cId="281823627" sldId="539"/>
            <ac:cxnSpMk id="16" creationId="{F423D9B9-0065-4269-B210-F25CFCD140B4}"/>
          </ac:cxnSpMkLst>
        </pc:cxnChg>
      </pc:sldChg>
      <pc:sldChg chg="addSp delSp modSp">
        <pc:chgData name="Leen Brouns" userId="6301cac9-707a-4cf2-9261-e256d68ea8d3" providerId="ADAL" clId="{E0AC2165-6184-4F39-9F9A-3D3134BC2444}" dt="2020-02-11T17:40:28.657" v="341" actId="2711"/>
        <pc:sldMkLst>
          <pc:docMk/>
          <pc:sldMk cId="706820469" sldId="540"/>
        </pc:sldMkLst>
        <pc:spChg chg="del">
          <ac:chgData name="Leen Brouns" userId="6301cac9-707a-4cf2-9261-e256d68ea8d3" providerId="ADAL" clId="{E0AC2165-6184-4F39-9F9A-3D3134BC2444}" dt="2020-02-11T17:28:48.335" v="318" actId="478"/>
          <ac:spMkLst>
            <pc:docMk/>
            <pc:sldMk cId="706820469" sldId="540"/>
            <ac:spMk id="2" creationId="{B35DFA53-5656-4C2F-AD95-4A147570AF96}"/>
          </ac:spMkLst>
        </pc:spChg>
        <pc:spChg chg="del">
          <ac:chgData name="Leen Brouns" userId="6301cac9-707a-4cf2-9261-e256d68ea8d3" providerId="ADAL" clId="{E0AC2165-6184-4F39-9F9A-3D3134BC2444}" dt="2020-02-11T17:28:06.646" v="313"/>
          <ac:spMkLst>
            <pc:docMk/>
            <pc:sldMk cId="706820469" sldId="540"/>
            <ac:spMk id="3" creationId="{171CFE8F-5555-4A53-A600-35F8FEEB7DEB}"/>
          </ac:spMkLst>
        </pc:spChg>
        <pc:spChg chg="add mod">
          <ac:chgData name="Leen Brouns" userId="6301cac9-707a-4cf2-9261-e256d68ea8d3" providerId="ADAL" clId="{E0AC2165-6184-4F39-9F9A-3D3134BC2444}" dt="2020-02-11T17:28:55.537" v="321" actId="6549"/>
          <ac:spMkLst>
            <pc:docMk/>
            <pc:sldMk cId="706820469" sldId="540"/>
            <ac:spMk id="5" creationId="{C2134C7C-5444-4365-8239-796A427BA657}"/>
          </ac:spMkLst>
        </pc:spChg>
        <pc:spChg chg="add del mod">
          <ac:chgData name="Leen Brouns" userId="6301cac9-707a-4cf2-9261-e256d68ea8d3" providerId="ADAL" clId="{E0AC2165-6184-4F39-9F9A-3D3134BC2444}" dt="2020-02-11T17:30:27.442" v="324"/>
          <ac:spMkLst>
            <pc:docMk/>
            <pc:sldMk cId="706820469" sldId="540"/>
            <ac:spMk id="7" creationId="{9D9D79FA-0560-459F-86CD-65C1D8854595}"/>
          </ac:spMkLst>
        </pc:spChg>
        <pc:spChg chg="add mod">
          <ac:chgData name="Leen Brouns" userId="6301cac9-707a-4cf2-9261-e256d68ea8d3" providerId="ADAL" clId="{E0AC2165-6184-4F39-9F9A-3D3134BC2444}" dt="2020-02-11T17:31:33.193" v="334" actId="14100"/>
          <ac:spMkLst>
            <pc:docMk/>
            <pc:sldMk cId="706820469" sldId="540"/>
            <ac:spMk id="9" creationId="{270C7D24-340A-448A-ABE6-DF434BA79D8C}"/>
          </ac:spMkLst>
        </pc:spChg>
        <pc:spChg chg="add mod">
          <ac:chgData name="Leen Brouns" userId="6301cac9-707a-4cf2-9261-e256d68ea8d3" providerId="ADAL" clId="{E0AC2165-6184-4F39-9F9A-3D3134BC2444}" dt="2020-02-11T17:31:49.464" v="337" actId="6549"/>
          <ac:spMkLst>
            <pc:docMk/>
            <pc:sldMk cId="706820469" sldId="540"/>
            <ac:spMk id="10" creationId="{89387590-0117-47BB-865D-0CFA12D6195D}"/>
          </ac:spMkLst>
        </pc:spChg>
        <pc:spChg chg="add mod">
          <ac:chgData name="Leen Brouns" userId="6301cac9-707a-4cf2-9261-e256d68ea8d3" providerId="ADAL" clId="{E0AC2165-6184-4F39-9F9A-3D3134BC2444}" dt="2020-02-11T17:40:28.657" v="341" actId="2711"/>
          <ac:spMkLst>
            <pc:docMk/>
            <pc:sldMk cId="706820469" sldId="540"/>
            <ac:spMk id="11" creationId="{CA9ECC53-EB4B-46E2-A13E-39DF9D5AE9D0}"/>
          </ac:spMkLst>
        </pc:spChg>
        <pc:picChg chg="add del mod">
          <ac:chgData name="Leen Brouns" userId="6301cac9-707a-4cf2-9261-e256d68ea8d3" providerId="ADAL" clId="{E0AC2165-6184-4F39-9F9A-3D3134BC2444}" dt="2020-02-11T17:30:26.398" v="323" actId="478"/>
          <ac:picMkLst>
            <pc:docMk/>
            <pc:sldMk cId="706820469" sldId="540"/>
            <ac:picMk id="4" creationId="{ADADE23A-BC70-41D6-8484-6F32DACDE343}"/>
          </ac:picMkLst>
        </pc:picChg>
        <pc:picChg chg="add mod">
          <ac:chgData name="Leen Brouns" userId="6301cac9-707a-4cf2-9261-e256d68ea8d3" providerId="ADAL" clId="{E0AC2165-6184-4F39-9F9A-3D3134BC2444}" dt="2020-02-11T17:31:25.440" v="332" actId="14100"/>
          <ac:picMkLst>
            <pc:docMk/>
            <pc:sldMk cId="706820469" sldId="540"/>
            <ac:picMk id="8" creationId="{B032435B-3F4E-44AA-95F8-24420A152F3B}"/>
          </ac:picMkLst>
        </pc:picChg>
      </pc:sldChg>
      <pc:sldChg chg="del">
        <pc:chgData name="Leen Brouns" userId="6301cac9-707a-4cf2-9261-e256d68ea8d3" providerId="ADAL" clId="{E0AC2165-6184-4F39-9F9A-3D3134BC2444}" dt="2020-02-11T17:41:24.732" v="342" actId="47"/>
        <pc:sldMkLst>
          <pc:docMk/>
          <pc:sldMk cId="623979639" sldId="541"/>
        </pc:sldMkLst>
      </pc:sldChg>
      <pc:sldChg chg="modSp add">
        <pc:chgData name="Leen Brouns" userId="6301cac9-707a-4cf2-9261-e256d68ea8d3" providerId="ADAL" clId="{E0AC2165-6184-4F39-9F9A-3D3134BC2444}" dt="2020-02-11T17:24:38.300" v="199" actId="20577"/>
        <pc:sldMkLst>
          <pc:docMk/>
          <pc:sldMk cId="2370145038" sldId="542"/>
        </pc:sldMkLst>
        <pc:spChg chg="mod">
          <ac:chgData name="Leen Brouns" userId="6301cac9-707a-4cf2-9261-e256d68ea8d3" providerId="ADAL" clId="{E0AC2165-6184-4F39-9F9A-3D3134BC2444}" dt="2020-02-11T17:24:38.300" v="199" actId="20577"/>
          <ac:spMkLst>
            <pc:docMk/>
            <pc:sldMk cId="2370145038" sldId="542"/>
            <ac:spMk id="2" creationId="{00000000-0000-0000-0000-000000000000}"/>
          </ac:spMkLst>
        </pc:spChg>
        <pc:spChg chg="mod">
          <ac:chgData name="Leen Brouns" userId="6301cac9-707a-4cf2-9261-e256d68ea8d3" providerId="ADAL" clId="{E0AC2165-6184-4F39-9F9A-3D3134BC2444}" dt="2020-02-11T17:24:09.380" v="116" actId="6549"/>
          <ac:spMkLst>
            <pc:docMk/>
            <pc:sldMk cId="2370145038" sldId="542"/>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24CB16-5D5F-4078-B857-5039CAB70F74}" type="datetimeFigureOut">
              <a:rPr lang="nl-BE" smtClean="0"/>
              <a:t>11/02/2020</a:t>
            </a:fld>
            <a:endParaRPr lang="nl-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DCB2A1-E8E8-4A93-B087-3C970BFC2217}" type="slidenum">
              <a:rPr lang="nl-BE" smtClean="0"/>
              <a:t>‹#›</a:t>
            </a:fld>
            <a:endParaRPr lang="nl-BE"/>
          </a:p>
        </p:txBody>
      </p:sp>
    </p:spTree>
    <p:extLst>
      <p:ext uri="{BB962C8B-B14F-4D97-AF65-F5344CB8AC3E}">
        <p14:creationId xmlns:p14="http://schemas.microsoft.com/office/powerpoint/2010/main" val="785570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A9C51-6888-4B8B-AB0B-EA6045522E71}" type="datetimeFigureOut">
              <a:rPr lang="nl-BE" smtClean="0"/>
              <a:t>11/02/2020</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D6702-2D89-4046-8292-1077D1C6D778}" type="slidenum">
              <a:rPr lang="nl-BE" smtClean="0"/>
              <a:t>‹#›</a:t>
            </a:fld>
            <a:endParaRPr lang="nl-BE"/>
          </a:p>
        </p:txBody>
      </p:sp>
    </p:spTree>
    <p:extLst>
      <p:ext uri="{BB962C8B-B14F-4D97-AF65-F5344CB8AC3E}">
        <p14:creationId xmlns:p14="http://schemas.microsoft.com/office/powerpoint/2010/main" val="118273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p:cNvSpPr>
            <a:spLocks noGrp="1"/>
          </p:cNvSpPr>
          <p:nvPr>
            <p:ph type="dt" sz="half" idx="10"/>
          </p:nvPr>
        </p:nvSpPr>
        <p:spPr/>
        <p:txBody>
          <a:bodyPr/>
          <a:lstStyle/>
          <a:p>
            <a:fld id="{1AE7847A-C4FC-4978-B910-C0C8A6FEDD76}" type="datetimeFigureOut">
              <a:rPr lang="nl-BE" smtClean="0"/>
              <a:t>11/02/2020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991308D-238F-4D88-8EB9-752D9E686163}" type="slidenum">
              <a:rPr lang="nl-BE" smtClean="0"/>
              <a:t>‹#›</a:t>
            </a:fld>
            <a:endParaRPr lang="nl-BE"/>
          </a:p>
        </p:txBody>
      </p:sp>
    </p:spTree>
    <p:extLst>
      <p:ext uri="{BB962C8B-B14F-4D97-AF65-F5344CB8AC3E}">
        <p14:creationId xmlns:p14="http://schemas.microsoft.com/office/powerpoint/2010/main" val="62348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1AE7847A-C4FC-4978-B910-C0C8A6FEDD76}" type="datetimeFigureOut">
              <a:rPr lang="nl-BE" smtClean="0"/>
              <a:t>11/02/2020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991308D-238F-4D88-8EB9-752D9E686163}" type="slidenum">
              <a:rPr lang="nl-BE" smtClean="0"/>
              <a:t>‹#›</a:t>
            </a:fld>
            <a:endParaRPr lang="nl-BE"/>
          </a:p>
        </p:txBody>
      </p:sp>
    </p:spTree>
    <p:extLst>
      <p:ext uri="{BB962C8B-B14F-4D97-AF65-F5344CB8AC3E}">
        <p14:creationId xmlns:p14="http://schemas.microsoft.com/office/powerpoint/2010/main" val="3315881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1AE7847A-C4FC-4978-B910-C0C8A6FEDD76}" type="datetimeFigureOut">
              <a:rPr lang="nl-BE" smtClean="0"/>
              <a:t>11/02/2020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991308D-238F-4D88-8EB9-752D9E686163}" type="slidenum">
              <a:rPr lang="nl-BE" smtClean="0"/>
              <a:t>‹#›</a:t>
            </a:fld>
            <a:endParaRPr lang="nl-BE"/>
          </a:p>
        </p:txBody>
      </p:sp>
    </p:spTree>
    <p:extLst>
      <p:ext uri="{BB962C8B-B14F-4D97-AF65-F5344CB8AC3E}">
        <p14:creationId xmlns:p14="http://schemas.microsoft.com/office/powerpoint/2010/main" val="720596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1AE7847A-C4FC-4978-B910-C0C8A6FEDD76}" type="datetimeFigureOut">
              <a:rPr lang="nl-BE" smtClean="0"/>
              <a:t>11/02/2020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991308D-238F-4D88-8EB9-752D9E686163}" type="slidenum">
              <a:rPr lang="nl-BE" smtClean="0"/>
              <a:t>‹#›</a:t>
            </a:fld>
            <a:endParaRPr lang="nl-BE"/>
          </a:p>
        </p:txBody>
      </p:sp>
    </p:spTree>
    <p:extLst>
      <p:ext uri="{BB962C8B-B14F-4D97-AF65-F5344CB8AC3E}">
        <p14:creationId xmlns:p14="http://schemas.microsoft.com/office/powerpoint/2010/main" val="2807714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E7847A-C4FC-4978-B910-C0C8A6FEDD76}" type="datetimeFigureOut">
              <a:rPr lang="nl-BE" smtClean="0"/>
              <a:t>11/02/2020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991308D-238F-4D88-8EB9-752D9E686163}" type="slidenum">
              <a:rPr lang="nl-BE" smtClean="0"/>
              <a:t>‹#›</a:t>
            </a:fld>
            <a:endParaRPr lang="nl-BE"/>
          </a:p>
        </p:txBody>
      </p:sp>
    </p:spTree>
    <p:extLst>
      <p:ext uri="{BB962C8B-B14F-4D97-AF65-F5344CB8AC3E}">
        <p14:creationId xmlns:p14="http://schemas.microsoft.com/office/powerpoint/2010/main" val="3655909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p:cNvSpPr>
            <a:spLocks noGrp="1"/>
          </p:cNvSpPr>
          <p:nvPr>
            <p:ph type="dt" sz="half" idx="10"/>
          </p:nvPr>
        </p:nvSpPr>
        <p:spPr/>
        <p:txBody>
          <a:bodyPr/>
          <a:lstStyle/>
          <a:p>
            <a:fld id="{1AE7847A-C4FC-4978-B910-C0C8A6FEDD76}" type="datetimeFigureOut">
              <a:rPr lang="nl-BE" smtClean="0"/>
              <a:t>11/02/2020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0991308D-238F-4D88-8EB9-752D9E686163}" type="slidenum">
              <a:rPr lang="nl-BE" smtClean="0"/>
              <a:t>‹#›</a:t>
            </a:fld>
            <a:endParaRPr lang="nl-BE"/>
          </a:p>
        </p:txBody>
      </p:sp>
    </p:spTree>
    <p:extLst>
      <p:ext uri="{BB962C8B-B14F-4D97-AF65-F5344CB8AC3E}">
        <p14:creationId xmlns:p14="http://schemas.microsoft.com/office/powerpoint/2010/main" val="308627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p:cNvSpPr>
            <a:spLocks noGrp="1"/>
          </p:cNvSpPr>
          <p:nvPr>
            <p:ph type="dt" sz="half" idx="10"/>
          </p:nvPr>
        </p:nvSpPr>
        <p:spPr/>
        <p:txBody>
          <a:bodyPr/>
          <a:lstStyle/>
          <a:p>
            <a:fld id="{1AE7847A-C4FC-4978-B910-C0C8A6FEDD76}" type="datetimeFigureOut">
              <a:rPr lang="nl-BE" smtClean="0"/>
              <a:t>11/02/2020</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0991308D-238F-4D88-8EB9-752D9E686163}" type="slidenum">
              <a:rPr lang="nl-BE" smtClean="0"/>
              <a:t>‹#›</a:t>
            </a:fld>
            <a:endParaRPr lang="nl-BE"/>
          </a:p>
        </p:txBody>
      </p:sp>
    </p:spTree>
    <p:extLst>
      <p:ext uri="{BB962C8B-B14F-4D97-AF65-F5344CB8AC3E}">
        <p14:creationId xmlns:p14="http://schemas.microsoft.com/office/powerpoint/2010/main" val="330203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Date Placeholder 2"/>
          <p:cNvSpPr>
            <a:spLocks noGrp="1"/>
          </p:cNvSpPr>
          <p:nvPr>
            <p:ph type="dt" sz="half" idx="10"/>
          </p:nvPr>
        </p:nvSpPr>
        <p:spPr/>
        <p:txBody>
          <a:bodyPr/>
          <a:lstStyle/>
          <a:p>
            <a:fld id="{1AE7847A-C4FC-4978-B910-C0C8A6FEDD76}" type="datetimeFigureOut">
              <a:rPr lang="nl-BE" smtClean="0"/>
              <a:t>11/02/2020</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0991308D-238F-4D88-8EB9-752D9E686163}" type="slidenum">
              <a:rPr lang="nl-BE" smtClean="0"/>
              <a:t>‹#›</a:t>
            </a:fld>
            <a:endParaRPr lang="nl-BE"/>
          </a:p>
        </p:txBody>
      </p:sp>
    </p:spTree>
    <p:extLst>
      <p:ext uri="{BB962C8B-B14F-4D97-AF65-F5344CB8AC3E}">
        <p14:creationId xmlns:p14="http://schemas.microsoft.com/office/powerpoint/2010/main" val="6234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7847A-C4FC-4978-B910-C0C8A6FEDD76}" type="datetimeFigureOut">
              <a:rPr lang="nl-BE" smtClean="0"/>
              <a:t>11/02/2020</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0991308D-238F-4D88-8EB9-752D9E686163}" type="slidenum">
              <a:rPr lang="nl-BE" smtClean="0"/>
              <a:t>‹#›</a:t>
            </a:fld>
            <a:endParaRPr lang="nl-BE"/>
          </a:p>
        </p:txBody>
      </p:sp>
    </p:spTree>
    <p:extLst>
      <p:ext uri="{BB962C8B-B14F-4D97-AF65-F5344CB8AC3E}">
        <p14:creationId xmlns:p14="http://schemas.microsoft.com/office/powerpoint/2010/main" val="44208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E7847A-C4FC-4978-B910-C0C8A6FEDD76}" type="datetimeFigureOut">
              <a:rPr lang="nl-BE" smtClean="0"/>
              <a:t>11/02/2020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0991308D-238F-4D88-8EB9-752D9E686163}" type="slidenum">
              <a:rPr lang="nl-BE" smtClean="0"/>
              <a:t>‹#›</a:t>
            </a:fld>
            <a:endParaRPr lang="nl-BE"/>
          </a:p>
        </p:txBody>
      </p:sp>
    </p:spTree>
    <p:extLst>
      <p:ext uri="{BB962C8B-B14F-4D97-AF65-F5344CB8AC3E}">
        <p14:creationId xmlns:p14="http://schemas.microsoft.com/office/powerpoint/2010/main" val="178074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E7847A-C4FC-4978-B910-C0C8A6FEDD76}" type="datetimeFigureOut">
              <a:rPr lang="nl-BE" smtClean="0"/>
              <a:t>11/02/2020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0991308D-238F-4D88-8EB9-752D9E686163}" type="slidenum">
              <a:rPr lang="nl-BE" smtClean="0"/>
              <a:t>‹#›</a:t>
            </a:fld>
            <a:endParaRPr lang="nl-BE"/>
          </a:p>
        </p:txBody>
      </p:sp>
    </p:spTree>
    <p:extLst>
      <p:ext uri="{BB962C8B-B14F-4D97-AF65-F5344CB8AC3E}">
        <p14:creationId xmlns:p14="http://schemas.microsoft.com/office/powerpoint/2010/main" val="296684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7847A-C4FC-4978-B910-C0C8A6FEDD76}" type="datetimeFigureOut">
              <a:rPr lang="nl-BE" smtClean="0"/>
              <a:t>11/02/2020</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1308D-238F-4D88-8EB9-752D9E686163}" type="slidenum">
              <a:rPr lang="nl-BE" smtClean="0"/>
              <a:t>‹#›</a:t>
            </a:fld>
            <a:endParaRPr lang="nl-BE"/>
          </a:p>
        </p:txBody>
      </p:sp>
    </p:spTree>
    <p:extLst>
      <p:ext uri="{BB962C8B-B14F-4D97-AF65-F5344CB8AC3E}">
        <p14:creationId xmlns:p14="http://schemas.microsoft.com/office/powerpoint/2010/main" val="388410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leen.brouns@ugent.b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1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leen.brouns@ugent.be"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dwengo.org/teach" TargetMode="External"/><Relationship Id="rId7" Type="http://schemas.openxmlformats.org/officeDocument/2006/relationships/image" Target="../media/image17.png"/><Relationship Id="rId2" Type="http://schemas.openxmlformats.org/officeDocument/2006/relationships/hyperlink" Target="http://www.csunplugged.nl/"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www.program-uurtje.org/" TargetMode="External"/><Relationship Id="rId10" Type="http://schemas.openxmlformats.org/officeDocument/2006/relationships/image" Target="../media/image20.png"/><Relationship Id="rId4" Type="http://schemas.openxmlformats.org/officeDocument/2006/relationships/hyperlink" Target="http://www.ugent.be/educatief-aanbod" TargetMode="Externa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leen.brouns@ugent.be"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www.youtube.com/watch?v=kPRA0W1kECg"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8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jpeg"/><Relationship Id="rId4" Type="http://schemas.openxmlformats.org/officeDocument/2006/relationships/image" Target="../media/image39.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4648" y="146648"/>
            <a:ext cx="5011948" cy="6590581"/>
          </a:xfrm>
        </p:spPr>
        <p:txBody>
          <a:bodyPr>
            <a:normAutofit fontScale="90000"/>
          </a:bodyPr>
          <a:lstStyle/>
          <a:p>
            <a:pPr algn="l"/>
            <a:br>
              <a:rPr lang="nl-BE" sz="9600" dirty="0">
                <a:latin typeface="UGent Panno Text SemiBold" panose="02000706040000040003" pitchFamily="50" charset="0"/>
              </a:rPr>
            </a:br>
            <a:br>
              <a:rPr lang="nl-BE" sz="9600" dirty="0">
                <a:latin typeface="UGent Panno Text SemiBold" panose="02000706040000040003" pitchFamily="50" charset="0"/>
              </a:rPr>
            </a:br>
            <a:br>
              <a:rPr lang="nl-BE" sz="9600" dirty="0">
                <a:latin typeface="UGent Panno Text SemiBold" panose="02000706040000040003" pitchFamily="50" charset="0"/>
              </a:rPr>
            </a:br>
            <a:br>
              <a:rPr lang="nl-BE" sz="9600" dirty="0">
                <a:latin typeface="UGent Panno Text SemiBold" panose="02000706040000040003" pitchFamily="50" charset="0"/>
              </a:rPr>
            </a:br>
            <a:br>
              <a:rPr lang="nl-BE" sz="9600" dirty="0">
                <a:latin typeface="UGent Panno Text SemiBold" panose="02000706040000040003" pitchFamily="50" charset="0"/>
              </a:rPr>
            </a:br>
            <a:br>
              <a:rPr lang="nl-BE" sz="9600" dirty="0">
                <a:latin typeface="UGent Panno Text SemiBold" panose="02000706040000040003" pitchFamily="50" charset="0"/>
              </a:rPr>
            </a:br>
            <a:br>
              <a:rPr lang="nl-BE" sz="9600" dirty="0">
                <a:latin typeface="UGent Panno Text SemiBold" panose="02000706040000040003" pitchFamily="50" charset="0"/>
              </a:rPr>
            </a:br>
            <a:r>
              <a:rPr lang="nl-BE" dirty="0">
                <a:latin typeface="UGent Panno Text SemiBold" panose="02000706040000040003" pitchFamily="50" charset="0"/>
              </a:rPr>
              <a:t>taalvaardig en lichaamsbewust programmeren zonder computer</a:t>
            </a:r>
            <a:br>
              <a:rPr lang="nl-BE" dirty="0">
                <a:latin typeface="UGent Panno Text SemiBold" panose="02000706040000040003" pitchFamily="50" charset="0"/>
              </a:rPr>
            </a:br>
            <a:r>
              <a:rPr lang="nl-BE" sz="1800" dirty="0">
                <a:latin typeface="UGent Panno Text SemiBold" panose="02000706040000040003" pitchFamily="50" charset="0"/>
              </a:rPr>
              <a:t>Leen Brouns</a:t>
            </a:r>
            <a:br>
              <a:rPr lang="nl-BE" sz="1800" dirty="0">
                <a:latin typeface="UGent Panno Text SemiBold" panose="02000706040000040003" pitchFamily="50" charset="0"/>
              </a:rPr>
            </a:br>
            <a:r>
              <a:rPr lang="nl-BE" sz="1800" dirty="0">
                <a:latin typeface="UGent Panno Text SemiBold" panose="02000706040000040003" pitchFamily="50" charset="0"/>
              </a:rPr>
              <a:t>opleiding Industrieel Ingenieur UGent </a:t>
            </a:r>
            <a:br>
              <a:rPr lang="nl-BE" sz="1800" dirty="0">
                <a:latin typeface="UGent Panno Text SemiBold" panose="02000706040000040003" pitchFamily="50" charset="0"/>
              </a:rPr>
            </a:br>
            <a:r>
              <a:rPr lang="nl-BE" sz="1800" dirty="0">
                <a:latin typeface="UGent Panno Text SemiBold" panose="02000706040000040003" pitchFamily="50" charset="0"/>
                <a:hlinkClick r:id="rId2"/>
              </a:rPr>
              <a:t>leen.brouns@ugent.be</a:t>
            </a:r>
            <a:endParaRPr lang="nl-BE" sz="9600" dirty="0">
              <a:latin typeface="UGent Panno Text SemiBold" panose="02000706040000040003" pitchFamily="50"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5" name="TextBox 4"/>
          <p:cNvSpPr txBox="1"/>
          <p:nvPr/>
        </p:nvSpPr>
        <p:spPr>
          <a:xfrm rot="837898">
            <a:off x="5918930" y="1445334"/>
            <a:ext cx="5731606" cy="954107"/>
          </a:xfrm>
          <a:prstGeom prst="rect">
            <a:avLst/>
          </a:prstGeom>
          <a:noFill/>
        </p:spPr>
        <p:txBody>
          <a:bodyPr wrap="square" rtlCol="0">
            <a:spAutoFit/>
          </a:bodyPr>
          <a:lstStyle/>
          <a:p>
            <a:r>
              <a:rPr lang="nl-BE" sz="2800" dirty="0">
                <a:latin typeface="UGent Panno Text SemiBold" panose="02000706040000040003" pitchFamily="50" charset="0"/>
              </a:rPr>
              <a:t>...hier wordt gedacht zoals een computer...</a:t>
            </a:r>
          </a:p>
          <a:p>
            <a:endParaRPr lang="nl-BE" sz="2800" dirty="0">
              <a:latin typeface="UGent Panno Text SemiBold" panose="02000706040000040003" pitchFamily="50" charset="0"/>
            </a:endParaRPr>
          </a:p>
        </p:txBody>
      </p:sp>
    </p:spTree>
    <p:extLst>
      <p:ext uri="{BB962C8B-B14F-4D97-AF65-F5344CB8AC3E}">
        <p14:creationId xmlns:p14="http://schemas.microsoft.com/office/powerpoint/2010/main" val="726069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7"/>
            <a:ext cx="5257800" cy="4486275"/>
          </a:xfrm>
        </p:spPr>
        <p:txBody>
          <a:bodyPr>
            <a:noAutofit/>
          </a:bodyPr>
          <a:lstStyle/>
          <a:p>
            <a:pPr marL="0" indent="0">
              <a:buNone/>
            </a:pPr>
            <a:r>
              <a:rPr lang="nl-BE" sz="3600" dirty="0">
                <a:latin typeface="UGent Panno Text SemiLight" panose="02000406040000040003" pitchFamily="50" charset="0"/>
              </a:rPr>
              <a:t>wij werden zelf OOK geprogrammeerd...</a:t>
            </a:r>
          </a:p>
          <a:p>
            <a:pPr marL="0" indent="0">
              <a:buNone/>
            </a:pPr>
            <a:r>
              <a:rPr lang="nl-BE" sz="3600" dirty="0">
                <a:latin typeface="UGent Panno Text SemiLight" panose="02000406040000040003" pitchFamily="50" charset="0"/>
              </a:rPr>
              <a:t>                     </a:t>
            </a:r>
            <a:endParaRPr lang="nl-BE" sz="1800" dirty="0">
              <a:latin typeface="UGent Panno Text SemiLight" panose="02000406040000040003" pitchFamily="50" charset="0"/>
            </a:endParaRPr>
          </a:p>
          <a:p>
            <a:pPr marL="0" indent="0">
              <a:buNone/>
            </a:pPr>
            <a:r>
              <a:rPr lang="nl-BE" sz="3600" dirty="0">
                <a:latin typeface="UGent Panno Text SemiLight" panose="02000406040000040003" pitchFamily="50" charset="0"/>
              </a:rPr>
              <a:t>                h    t   e</a:t>
            </a:r>
          </a:p>
          <a:p>
            <a:pPr marL="0" indent="0">
              <a:buNone/>
            </a:pPr>
            <a:r>
              <a:rPr lang="nl-BE" sz="3600" dirty="0">
                <a:latin typeface="UGent Panno Text SemiLight" panose="02000406040000040003" pitchFamily="50" charset="0"/>
              </a:rPr>
              <a:t>+              H   T   E</a:t>
            </a:r>
          </a:p>
          <a:p>
            <a:pPr marL="0" indent="0">
              <a:buNone/>
            </a:pPr>
            <a:r>
              <a:rPr lang="nl-BE" sz="3600" dirty="0">
                <a:latin typeface="UGent Panno Text SemiLight" panose="02000406040000040003" pitchFamily="50" charset="0"/>
              </a:rPr>
              <a:t>         </a:t>
            </a:r>
          </a:p>
          <a:p>
            <a:pPr marL="0" indent="0">
              <a:buNone/>
            </a:pPr>
            <a:r>
              <a:rPr lang="nl-BE" sz="3600" dirty="0">
                <a:latin typeface="UGent Panno Text SemiLight" panose="02000406040000040003" pitchFamily="50" charset="0"/>
              </a:rPr>
              <a:t>                   </a:t>
            </a:r>
          </a:p>
          <a:p>
            <a:pPr marL="0" indent="0">
              <a:buNone/>
            </a:pPr>
            <a:endParaRPr lang="nl-BE" sz="3600" dirty="0">
              <a:latin typeface="UGent Panno Text SemiLight" panose="02000406040000040003" pitchFamily="50" charset="0"/>
            </a:endParaRPr>
          </a:p>
        </p:txBody>
      </p:sp>
      <p:sp>
        <p:nvSpPr>
          <p:cNvPr id="5" name="Title 1"/>
          <p:cNvSpPr>
            <a:spLocks noGrp="1"/>
          </p:cNvSpPr>
          <p:nvPr>
            <p:ph type="title"/>
          </p:nvPr>
        </p:nvSpPr>
        <p:spPr/>
        <p:txBody>
          <a:bodyPr>
            <a:normAutofit fontScale="90000"/>
          </a:bodyPr>
          <a:lstStyle/>
          <a:p>
            <a:r>
              <a:rPr lang="nl-BE" sz="5400" b="1" dirty="0">
                <a:latin typeface="UGent Panno Text SemiBold" panose="02000706040000040003" pitchFamily="50" charset="0"/>
              </a:rPr>
              <a:t>PROGRAMMEREN         vs.           COMPUTE(r)</a:t>
            </a:r>
            <a:endParaRPr lang="nl-BE" sz="5400" dirty="0"/>
          </a:p>
        </p:txBody>
      </p:sp>
      <p:sp>
        <p:nvSpPr>
          <p:cNvPr id="4" name="Content Placeholder 1"/>
          <p:cNvSpPr txBox="1">
            <a:spLocks/>
          </p:cNvSpPr>
          <p:nvPr/>
        </p:nvSpPr>
        <p:spPr>
          <a:xfrm>
            <a:off x="6096000" y="1690687"/>
            <a:ext cx="5257800" cy="4486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nl-BE" sz="3600" dirty="0">
                <a:latin typeface="UGent Panno Text SemiLight" panose="02000406040000040003" pitchFamily="50" charset="0"/>
              </a:rPr>
              <a:t>... om taken uit te voeren of te berekenen</a:t>
            </a:r>
          </a:p>
          <a:p>
            <a:pPr marL="0" indent="0">
              <a:buNone/>
            </a:pPr>
            <a:endParaRPr lang="nl-BE" sz="3600" dirty="0">
              <a:latin typeface="UGent Panno Text SemiLight" panose="02000406040000040003" pitchFamily="50" charset="0"/>
            </a:endParaRPr>
          </a:p>
          <a:p>
            <a:pPr marL="0" indent="0">
              <a:buNone/>
            </a:pPr>
            <a:r>
              <a:rPr lang="nl-BE" sz="3600" dirty="0">
                <a:latin typeface="UGent Panno Text SemiLight" panose="02000406040000040003" pitchFamily="50" charset="0"/>
              </a:rPr>
              <a:t>                 5 6 4</a:t>
            </a:r>
          </a:p>
          <a:p>
            <a:pPr marL="0" indent="0">
              <a:buNone/>
            </a:pPr>
            <a:r>
              <a:rPr lang="nl-BE" sz="3600" dirty="0">
                <a:latin typeface="UGent Panno Text SemiLight" panose="02000406040000040003" pitchFamily="50" charset="0"/>
              </a:rPr>
              <a:t>+               7 6 2</a:t>
            </a:r>
          </a:p>
          <a:p>
            <a:pPr marL="0" indent="0">
              <a:buNone/>
            </a:pPr>
            <a:r>
              <a:rPr lang="nl-BE" sz="3600" dirty="0">
                <a:latin typeface="UGent Panno Text SemiLight" panose="02000406040000040003" pitchFamily="50" charset="0"/>
              </a:rPr>
              <a:t>         </a:t>
            </a:r>
          </a:p>
          <a:p>
            <a:pPr marL="0" indent="0">
              <a:buNone/>
            </a:pPr>
            <a:r>
              <a:rPr lang="nl-BE" sz="3600" dirty="0">
                <a:latin typeface="UGent Panno Text SemiLight" panose="02000406040000040003" pitchFamily="50" charset="0"/>
              </a:rPr>
              <a:t>              1  3 2 6 </a:t>
            </a:r>
          </a:p>
          <a:p>
            <a:pPr marL="0" indent="0">
              <a:buFont typeface="Arial" panose="020B0604020202020204" pitchFamily="34" charset="0"/>
              <a:buNone/>
            </a:pPr>
            <a:endParaRPr lang="nl-BE" sz="3600" dirty="0">
              <a:latin typeface="UGent Panno Text SemiLight" panose="02000406040000040003" pitchFamily="50" charset="0"/>
            </a:endParaRPr>
          </a:p>
          <a:p>
            <a:pPr marL="0" indent="0">
              <a:buFont typeface="Arial" panose="020B0604020202020204" pitchFamily="34" charset="0"/>
              <a:buNone/>
            </a:pPr>
            <a:endParaRPr lang="nl-BE" sz="3600" dirty="0">
              <a:latin typeface="UGent Panno Text SemiLight" panose="02000406040000040003" pitchFamily="50" charset="0"/>
            </a:endParaRPr>
          </a:p>
        </p:txBody>
      </p:sp>
      <p:cxnSp>
        <p:nvCxnSpPr>
          <p:cNvPr id="6" name="Straight Connector 5"/>
          <p:cNvCxnSpPr/>
          <p:nvPr/>
        </p:nvCxnSpPr>
        <p:spPr>
          <a:xfrm>
            <a:off x="1931868" y="4829452"/>
            <a:ext cx="1615736" cy="0"/>
          </a:xfrm>
          <a:prstGeom prst="line">
            <a:avLst/>
          </a:prstGeom>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7109164" y="4829452"/>
            <a:ext cx="1615736"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847749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3600" dirty="0">
                <a:latin typeface="UGent Panno Text SemiLight" panose="02000406040000040003" pitchFamily="50" charset="0"/>
              </a:rPr>
              <a:t>An, ouder 1 v nr 2</a:t>
            </a:r>
          </a:p>
          <a:p>
            <a:pPr marL="0" indent="0">
              <a:buNone/>
            </a:pPr>
            <a:r>
              <a:rPr lang="nl-BE" sz="3600" dirty="0">
                <a:latin typeface="UGent Panno Text SemiLight" panose="02000406040000040003" pitchFamily="50" charset="0"/>
              </a:rPr>
              <a:t>Els,ouder 1 v nr 3</a:t>
            </a:r>
          </a:p>
          <a:p>
            <a:pPr marL="0" indent="0">
              <a:buNone/>
            </a:pPr>
            <a:r>
              <a:rPr lang="nl-BE" sz="3600" dirty="0">
                <a:latin typeface="UGent Panno Text SemiLight" panose="02000406040000040003" pitchFamily="50" charset="0"/>
              </a:rPr>
              <a:t>Jen, ouder 1 v nr -1</a:t>
            </a:r>
          </a:p>
        </p:txBody>
      </p:sp>
      <p:sp>
        <p:nvSpPr>
          <p:cNvPr id="5" name="Title 1"/>
          <p:cNvSpPr>
            <a:spLocks noGrp="1"/>
          </p:cNvSpPr>
          <p:nvPr>
            <p:ph type="title"/>
          </p:nvPr>
        </p:nvSpPr>
        <p:spPr/>
        <p:txBody>
          <a:bodyPr>
            <a:normAutofit fontScale="90000"/>
          </a:bodyPr>
          <a:lstStyle/>
          <a:p>
            <a:r>
              <a:rPr lang="nl-BE" sz="5400" b="1" dirty="0">
                <a:latin typeface="UGent Panno Text SemiBold" panose="02000706040000040003" pitchFamily="50" charset="0"/>
              </a:rPr>
              <a:t>STAMBOOM OPSTELLEN</a:t>
            </a:r>
            <a:br>
              <a:rPr lang="nl-BE" sz="5400" b="1" dirty="0">
                <a:latin typeface="UGent Panno Text SemiBold" panose="02000706040000040003" pitchFamily="50" charset="0"/>
              </a:rPr>
            </a:br>
            <a:endParaRPr lang="nl-BE" sz="5400" dirty="0">
              <a:solidFill>
                <a:schemeClr val="bg1"/>
              </a:solidFill>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7"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nl-BE" sz="4000" dirty="0">
              <a:latin typeface="UGent Panno Text SemiLight" panose="02000406040000040003" pitchFamily="50" charset="0"/>
            </a:endParaRPr>
          </a:p>
        </p:txBody>
      </p:sp>
      <p:sp>
        <p:nvSpPr>
          <p:cNvPr id="8"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nl-BE" sz="4000" dirty="0">
              <a:latin typeface="UGent Panno Text SemiLight" panose="02000406040000040003" pitchFamily="50"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1080" y="3031456"/>
            <a:ext cx="4166946" cy="1804731"/>
          </a:xfrm>
          <a:prstGeom prst="rect">
            <a:avLst/>
          </a:prstGeom>
        </p:spPr>
      </p:pic>
    </p:spTree>
    <p:extLst>
      <p:ext uri="{BB962C8B-B14F-4D97-AF65-F5344CB8AC3E}">
        <p14:creationId xmlns:p14="http://schemas.microsoft.com/office/powerpoint/2010/main" val="35498702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3600" dirty="0">
                <a:latin typeface="UGent Panno Text SemiLight" panose="02000406040000040003" pitchFamily="50" charset="0"/>
              </a:rPr>
              <a:t>An, ouder 1 v nr 2</a:t>
            </a:r>
          </a:p>
          <a:p>
            <a:pPr marL="0" indent="0">
              <a:buNone/>
            </a:pPr>
            <a:r>
              <a:rPr lang="nl-BE" sz="3600" dirty="0">
                <a:latin typeface="UGent Panno Text SemiLight" panose="02000406040000040003" pitchFamily="50" charset="0"/>
              </a:rPr>
              <a:t>Els,ouder 1 v nr 3</a:t>
            </a:r>
          </a:p>
          <a:p>
            <a:pPr marL="0" indent="0">
              <a:buNone/>
            </a:pPr>
            <a:r>
              <a:rPr lang="nl-BE" sz="3600" dirty="0">
                <a:latin typeface="UGent Panno Text SemiLight" panose="02000406040000040003" pitchFamily="50" charset="0"/>
              </a:rPr>
              <a:t>Jen, ouder 1 v nr -1</a:t>
            </a:r>
          </a:p>
        </p:txBody>
      </p:sp>
      <p:sp>
        <p:nvSpPr>
          <p:cNvPr id="5" name="Title 1"/>
          <p:cNvSpPr>
            <a:spLocks noGrp="1"/>
          </p:cNvSpPr>
          <p:nvPr>
            <p:ph type="title"/>
          </p:nvPr>
        </p:nvSpPr>
        <p:spPr/>
        <p:txBody>
          <a:bodyPr>
            <a:normAutofit fontScale="90000"/>
          </a:bodyPr>
          <a:lstStyle/>
          <a:p>
            <a:r>
              <a:rPr lang="nl-BE" sz="5400" b="1" dirty="0">
                <a:latin typeface="UGent Panno Text SemiBold" panose="02000706040000040003" pitchFamily="50" charset="0"/>
              </a:rPr>
              <a:t>STAMBOOM OPSTELLEN</a:t>
            </a:r>
            <a:br>
              <a:rPr lang="nl-BE" sz="5400" b="1" dirty="0">
                <a:latin typeface="UGent Panno Text SemiBold" panose="02000706040000040003" pitchFamily="50" charset="0"/>
              </a:rPr>
            </a:br>
            <a:endParaRPr lang="nl-BE" sz="5400" dirty="0">
              <a:solidFill>
                <a:schemeClr val="bg1"/>
              </a:solidFill>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7"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nl-BE" sz="4000" dirty="0">
              <a:latin typeface="UGent Panno Text SemiLight" panose="02000406040000040003" pitchFamily="50" charset="0"/>
            </a:endParaRPr>
          </a:p>
        </p:txBody>
      </p:sp>
      <p:sp>
        <p:nvSpPr>
          <p:cNvPr id="8"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nl-BE" sz="4000" dirty="0">
              <a:latin typeface="UGent Panno Text SemiLight" panose="02000406040000040003" pitchFamily="50"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1080" y="3031456"/>
            <a:ext cx="4166946" cy="1804731"/>
          </a:xfrm>
          <a:prstGeom prst="rect">
            <a:avLst/>
          </a:prstGeom>
        </p:spPr>
      </p:pic>
      <p:sp>
        <p:nvSpPr>
          <p:cNvPr id="9" name="TextBox 8"/>
          <p:cNvSpPr txBox="1"/>
          <p:nvPr/>
        </p:nvSpPr>
        <p:spPr>
          <a:xfrm>
            <a:off x="6998999" y="702455"/>
            <a:ext cx="3192601" cy="1015663"/>
          </a:xfrm>
          <a:prstGeom prst="rect">
            <a:avLst/>
          </a:prstGeom>
          <a:noFill/>
        </p:spPr>
        <p:txBody>
          <a:bodyPr wrap="square" rtlCol="0">
            <a:spAutoFit/>
          </a:bodyPr>
          <a:lstStyle/>
          <a:p>
            <a:r>
              <a:rPr lang="nl-BE" sz="6000" dirty="0">
                <a:solidFill>
                  <a:schemeClr val="accent1"/>
                </a:solidFill>
              </a:rPr>
              <a:t>RECURSIE</a:t>
            </a:r>
          </a:p>
        </p:txBody>
      </p:sp>
      <p:sp>
        <p:nvSpPr>
          <p:cNvPr id="10" name="Right Arrow 9"/>
          <p:cNvSpPr/>
          <p:nvPr/>
        </p:nvSpPr>
        <p:spPr>
          <a:xfrm>
            <a:off x="3408284" y="3832742"/>
            <a:ext cx="129762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ight Arrow 10"/>
          <p:cNvSpPr/>
          <p:nvPr/>
        </p:nvSpPr>
        <p:spPr>
          <a:xfrm>
            <a:off x="8137252" y="2663301"/>
            <a:ext cx="129762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04781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br>
              <a:rPr lang="nl-BE" sz="5400" b="1" dirty="0">
                <a:latin typeface="UGent Panno Text SemiBold" panose="02000706040000040003" pitchFamily="50" charset="0"/>
              </a:rPr>
            </a:br>
            <a:endParaRPr lang="nl-BE" sz="5400"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1080" y="3031456"/>
            <a:ext cx="4166946" cy="1804731"/>
          </a:xfrm>
          <a:prstGeom prst="rect">
            <a:avLst/>
          </a:prstGeom>
        </p:spPr>
      </p:pic>
      <p:sp>
        <p:nvSpPr>
          <p:cNvPr id="9" name="TextBox 8"/>
          <p:cNvSpPr txBox="1"/>
          <p:nvPr/>
        </p:nvSpPr>
        <p:spPr>
          <a:xfrm>
            <a:off x="6998999" y="702455"/>
            <a:ext cx="3192601" cy="1015663"/>
          </a:xfrm>
          <a:prstGeom prst="rect">
            <a:avLst/>
          </a:prstGeom>
          <a:noFill/>
        </p:spPr>
        <p:txBody>
          <a:bodyPr wrap="square" rtlCol="0">
            <a:spAutoFit/>
          </a:bodyPr>
          <a:lstStyle/>
          <a:p>
            <a:r>
              <a:rPr lang="nl-BE" sz="6000" dirty="0">
                <a:solidFill>
                  <a:schemeClr val="accent1"/>
                </a:solidFill>
              </a:rPr>
              <a:t>RECURSIE</a:t>
            </a:r>
          </a:p>
        </p:txBody>
      </p:sp>
      <p:sp>
        <p:nvSpPr>
          <p:cNvPr id="12" name="Content Placeholder 1"/>
          <p:cNvSpPr>
            <a:spLocks noGrp="1"/>
          </p:cNvSpPr>
          <p:nvPr>
            <p:ph idx="1"/>
          </p:nvPr>
        </p:nvSpPr>
        <p:spPr>
          <a:xfrm>
            <a:off x="947853" y="1952332"/>
            <a:ext cx="5106718" cy="3962981"/>
          </a:xfrm>
          <a:ln>
            <a:noFill/>
          </a:ln>
        </p:spPr>
        <p:txBody>
          <a:bodyPr>
            <a:noAutofit/>
          </a:bodyPr>
          <a:lstStyle/>
          <a:p>
            <a:pPr marL="0" indent="0">
              <a:buNone/>
            </a:pPr>
            <a:r>
              <a:rPr lang="nl-BE" sz="4400" dirty="0">
                <a:latin typeface="UGent Panno Text SemiLight" panose="02000406040000040003" pitchFamily="50" charset="0"/>
              </a:rPr>
              <a:t>Het optreden van een constructie als onderdeel van zichzelf</a:t>
            </a:r>
          </a:p>
        </p:txBody>
      </p:sp>
    </p:spTree>
    <p:extLst>
      <p:ext uri="{BB962C8B-B14F-4D97-AF65-F5344CB8AC3E}">
        <p14:creationId xmlns:p14="http://schemas.microsoft.com/office/powerpoint/2010/main" val="28544059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3779" y="3013977"/>
            <a:ext cx="6219717" cy="3647555"/>
          </a:xfrm>
          <a:prstGeom prst="rect">
            <a:avLst/>
          </a:prstGeom>
        </p:spPr>
      </p:pic>
      <p:sp>
        <p:nvSpPr>
          <p:cNvPr id="2" name="Content Placeholder 1"/>
          <p:cNvSpPr>
            <a:spLocks noGrp="1"/>
          </p:cNvSpPr>
          <p:nvPr>
            <p:ph idx="1"/>
          </p:nvPr>
        </p:nvSpPr>
        <p:spPr>
          <a:xfrm>
            <a:off x="838200" y="1770520"/>
            <a:ext cx="10515600" cy="5299968"/>
          </a:xfrm>
        </p:spPr>
        <p:txBody>
          <a:bodyPr>
            <a:normAutofit/>
          </a:bodyPr>
          <a:lstStyle/>
          <a:p>
            <a:pPr marL="0" indent="0">
              <a:buNone/>
            </a:pPr>
            <a:r>
              <a:rPr lang="nl-BE" sz="1600" dirty="0">
                <a:latin typeface="UGent Panno Text SemiLight" panose="02000406040000040003" pitchFamily="50" charset="0"/>
              </a:rPr>
              <a:t>Op de volgende slide een mogelijke ‘stamboom’. Ter controle: als de stamboom wordt afgelopen in ‘inorder’ (of nog: je start met een vertikale lat aan de knoop linksonder en verschuift de lat stilletjesaan naar de knoop rechtsonder; elke keer als je een knoop tegenkomt schrijf je zijn inhoud neer) dan vormen de eerste letters van de naam een sprookjesfiguur.</a:t>
            </a:r>
          </a:p>
          <a:p>
            <a:pPr marL="0" indent="0">
              <a:buNone/>
            </a:pPr>
            <a:endParaRPr lang="nl-BE" sz="1600" dirty="0">
              <a:latin typeface="UGent Panno Text SemiLight" panose="02000406040000040003" pitchFamily="50" charset="0"/>
            </a:endParaRPr>
          </a:p>
        </p:txBody>
      </p:sp>
      <p:sp>
        <p:nvSpPr>
          <p:cNvPr id="5" name="Title 1"/>
          <p:cNvSpPr>
            <a:spLocks noGrp="1"/>
          </p:cNvSpPr>
          <p:nvPr>
            <p:ph type="title"/>
          </p:nvPr>
        </p:nvSpPr>
        <p:spPr/>
        <p:txBody>
          <a:bodyPr/>
          <a:lstStyle/>
          <a:p>
            <a:r>
              <a:rPr lang="nl-BE" b="1" dirty="0">
                <a:latin typeface="UGent Panno Text SemiBold" panose="02000706040000040003" pitchFamily="50" charset="0"/>
              </a:rPr>
              <a:t>STAMBOOM OPSTELLEN: </a:t>
            </a:r>
            <a:br>
              <a:rPr lang="nl-BE" b="1" dirty="0">
                <a:latin typeface="UGent Panno Text SemiBold" panose="02000706040000040003" pitchFamily="50" charset="0"/>
              </a:rPr>
            </a:br>
            <a:r>
              <a:rPr lang="nl-BE" b="1" dirty="0">
                <a:latin typeface="UGent Panno Text SemiBold" panose="02000706040000040003" pitchFamily="50" charset="0"/>
              </a:rPr>
              <a:t>voorbeeld van individuele opdracht</a:t>
            </a:r>
            <a:endParaRPr lang="nl-BE" dirty="0"/>
          </a:p>
        </p:txBody>
      </p:sp>
      <p:cxnSp>
        <p:nvCxnSpPr>
          <p:cNvPr id="6" name="Straight Connector 5">
            <a:extLst>
              <a:ext uri="{FF2B5EF4-FFF2-40B4-BE49-F238E27FC236}">
                <a16:creationId xmlns:a16="http://schemas.microsoft.com/office/drawing/2014/main" id="{03889E75-D08E-4986-9E9D-FA4C11100E8B}"/>
              </a:ext>
            </a:extLst>
          </p:cNvPr>
          <p:cNvCxnSpPr>
            <a:cxnSpLocks/>
          </p:cNvCxnSpPr>
          <p:nvPr/>
        </p:nvCxnSpPr>
        <p:spPr>
          <a:xfrm>
            <a:off x="3545991" y="2786377"/>
            <a:ext cx="0" cy="3792986"/>
          </a:xfrm>
          <a:prstGeom prst="line">
            <a:avLst/>
          </a:prstGeom>
          <a:ln>
            <a:solidFill>
              <a:schemeClr val="accent1">
                <a:lumMod val="60000"/>
                <a:lumOff val="40000"/>
              </a:schemeClr>
            </a:solidFill>
          </a:ln>
        </p:spPr>
        <p:style>
          <a:lnRef idx="3">
            <a:schemeClr val="dk1"/>
          </a:lnRef>
          <a:fillRef idx="0">
            <a:schemeClr val="dk1"/>
          </a:fillRef>
          <a:effectRef idx="2">
            <a:schemeClr val="dk1"/>
          </a:effectRef>
          <a:fontRef idx="minor">
            <a:schemeClr val="tx1"/>
          </a:fontRef>
        </p:style>
      </p:cxnSp>
      <p:sp>
        <p:nvSpPr>
          <p:cNvPr id="10" name="Rectangle 9">
            <a:extLst>
              <a:ext uri="{FF2B5EF4-FFF2-40B4-BE49-F238E27FC236}">
                <a16:creationId xmlns:a16="http://schemas.microsoft.com/office/drawing/2014/main" id="{AFE20F84-95F9-43AD-89E5-AEEC7586945F}"/>
              </a:ext>
            </a:extLst>
          </p:cNvPr>
          <p:cNvSpPr/>
          <p:nvPr/>
        </p:nvSpPr>
        <p:spPr>
          <a:xfrm>
            <a:off x="3481568" y="6007559"/>
            <a:ext cx="274320" cy="363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889225-ED55-4D24-8CED-BD93DD99315F}"/>
              </a:ext>
            </a:extLst>
          </p:cNvPr>
          <p:cNvSpPr/>
          <p:nvPr/>
        </p:nvSpPr>
        <p:spPr>
          <a:xfrm>
            <a:off x="3677802" y="5296654"/>
            <a:ext cx="274320" cy="36368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503B11-8EA2-4AC9-A053-B78626AC5E8A}"/>
              </a:ext>
            </a:extLst>
          </p:cNvPr>
          <p:cNvSpPr/>
          <p:nvPr/>
        </p:nvSpPr>
        <p:spPr>
          <a:xfrm>
            <a:off x="3840940" y="6007559"/>
            <a:ext cx="274320" cy="36368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B2E5466B-814C-4B01-9D6C-FB2E4420AFE9}"/>
              </a:ext>
            </a:extLst>
          </p:cNvPr>
          <p:cNvCxnSpPr>
            <a:cxnSpLocks/>
          </p:cNvCxnSpPr>
          <p:nvPr/>
        </p:nvCxnSpPr>
        <p:spPr>
          <a:xfrm>
            <a:off x="3886392" y="2786377"/>
            <a:ext cx="0" cy="3792986"/>
          </a:xfrm>
          <a:prstGeom prst="line">
            <a:avLst/>
          </a:prstGeom>
          <a:ln>
            <a:solidFill>
              <a:srgbClr val="FFC000"/>
            </a:solidFill>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5713AA80-EA11-4810-9DF2-9878B94B9952}"/>
              </a:ext>
            </a:extLst>
          </p:cNvPr>
          <p:cNvCxnSpPr>
            <a:cxnSpLocks/>
          </p:cNvCxnSpPr>
          <p:nvPr/>
        </p:nvCxnSpPr>
        <p:spPr>
          <a:xfrm>
            <a:off x="3715595" y="2786377"/>
            <a:ext cx="0" cy="3792986"/>
          </a:xfrm>
          <a:prstGeom prst="line">
            <a:avLst/>
          </a:prstGeom>
          <a:ln>
            <a:solidFill>
              <a:srgbClr val="92D050"/>
            </a:solidFill>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F423D9B9-0065-4269-B210-F25CFCD140B4}"/>
              </a:ext>
            </a:extLst>
          </p:cNvPr>
          <p:cNvCxnSpPr/>
          <p:nvPr/>
        </p:nvCxnSpPr>
        <p:spPr>
          <a:xfrm>
            <a:off x="3431354" y="3013977"/>
            <a:ext cx="288000" cy="0"/>
          </a:xfrm>
          <a:prstGeom prst="straightConnector1">
            <a:avLst/>
          </a:prstGeom>
          <a:ln w="41275" cmpd="sn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236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C2134C7C-5444-4365-8239-796A427BA657}"/>
              </a:ext>
            </a:extLst>
          </p:cNvPr>
          <p:cNvSpPr txBox="1">
            <a:spLocks/>
          </p:cNvSpPr>
          <p:nvPr/>
        </p:nvSpPr>
        <p:spPr>
          <a:xfrm>
            <a:off x="722790" y="519344"/>
            <a:ext cx="10515600" cy="5299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sz="1600" dirty="0">
              <a:latin typeface="UGent Panno Text SemiLight" panose="02000406040000040003" pitchFamily="50" charset="0"/>
            </a:endParaRPr>
          </a:p>
          <a:p>
            <a:pPr marL="0" indent="0">
              <a:buFont typeface="Arial" panose="020B0604020202020204" pitchFamily="34" charset="0"/>
              <a:buNone/>
            </a:pPr>
            <a:endParaRPr lang="nl-BE" sz="1600" dirty="0">
              <a:latin typeface="UGent Panno Text SemiLight" panose="02000406040000040003" pitchFamily="50" charset="0"/>
            </a:endParaRPr>
          </a:p>
        </p:txBody>
      </p:sp>
      <p:pic>
        <p:nvPicPr>
          <p:cNvPr id="8" name="Content Placeholder 7">
            <a:extLst>
              <a:ext uri="{FF2B5EF4-FFF2-40B4-BE49-F238E27FC236}">
                <a16:creationId xmlns:a16="http://schemas.microsoft.com/office/drawing/2014/main" id="{B032435B-3F4E-44AA-95F8-24420A152F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2775" y="235502"/>
            <a:ext cx="4506435" cy="5858365"/>
          </a:xfrm>
          <a:prstGeom prst="rect">
            <a:avLst/>
          </a:prstGeom>
        </p:spPr>
      </p:pic>
      <p:sp>
        <p:nvSpPr>
          <p:cNvPr id="9" name="Rectangle 8">
            <a:extLst>
              <a:ext uri="{FF2B5EF4-FFF2-40B4-BE49-F238E27FC236}">
                <a16:creationId xmlns:a16="http://schemas.microsoft.com/office/drawing/2014/main" id="{270C7D24-340A-448A-ABE6-DF434BA79D8C}"/>
              </a:ext>
            </a:extLst>
          </p:cNvPr>
          <p:cNvSpPr/>
          <p:nvPr/>
        </p:nvSpPr>
        <p:spPr>
          <a:xfrm>
            <a:off x="6648450" y="123825"/>
            <a:ext cx="4981575" cy="279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
            <a:extLst>
              <a:ext uri="{FF2B5EF4-FFF2-40B4-BE49-F238E27FC236}">
                <a16:creationId xmlns:a16="http://schemas.microsoft.com/office/drawing/2014/main" id="{89387590-0117-47BB-865D-0CFA12D6195D}"/>
              </a:ext>
            </a:extLst>
          </p:cNvPr>
          <p:cNvSpPr txBox="1">
            <a:spLocks/>
          </p:cNvSpPr>
          <p:nvPr/>
        </p:nvSpPr>
        <p:spPr>
          <a:xfrm>
            <a:off x="722790" y="631021"/>
            <a:ext cx="10515600" cy="5299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sz="1600" dirty="0">
              <a:latin typeface="UGent Panno Text SemiLight" panose="02000406040000040003" pitchFamily="50" charset="0"/>
            </a:endParaRPr>
          </a:p>
        </p:txBody>
      </p:sp>
      <p:sp>
        <p:nvSpPr>
          <p:cNvPr id="11" name="Rectangle 10">
            <a:extLst>
              <a:ext uri="{FF2B5EF4-FFF2-40B4-BE49-F238E27FC236}">
                <a16:creationId xmlns:a16="http://schemas.microsoft.com/office/drawing/2014/main" id="{CA9ECC53-EB4B-46E2-A13E-39DF9D5AE9D0}"/>
              </a:ext>
            </a:extLst>
          </p:cNvPr>
          <p:cNvSpPr/>
          <p:nvPr/>
        </p:nvSpPr>
        <p:spPr>
          <a:xfrm>
            <a:off x="1381125" y="1038688"/>
            <a:ext cx="6096000" cy="2862322"/>
          </a:xfrm>
          <a:prstGeom prst="rect">
            <a:avLst/>
          </a:prstGeom>
        </p:spPr>
        <p:txBody>
          <a:bodyPr>
            <a:spAutoFit/>
          </a:bodyPr>
          <a:lstStyle/>
          <a:p>
            <a:r>
              <a:rPr lang="en-US" dirty="0" err="1"/>
              <a:t>Nele</a:t>
            </a:r>
            <a:r>
              <a:rPr lang="en-US" dirty="0"/>
              <a:t>   is </a:t>
            </a:r>
            <a:r>
              <a:rPr lang="en-US" dirty="0" err="1"/>
              <a:t>ouder</a:t>
            </a:r>
            <a:r>
              <a:rPr lang="en-US" dirty="0"/>
              <a:t> 2 van Sam</a:t>
            </a:r>
          </a:p>
          <a:p>
            <a:r>
              <a:rPr lang="en-US" dirty="0"/>
              <a:t>Will   is </a:t>
            </a:r>
            <a:r>
              <a:rPr lang="en-US" dirty="0" err="1"/>
              <a:t>ouder</a:t>
            </a:r>
            <a:r>
              <a:rPr lang="en-US" dirty="0"/>
              <a:t> 2 van Ulrike</a:t>
            </a:r>
          </a:p>
          <a:p>
            <a:r>
              <a:rPr lang="en-US" dirty="0"/>
              <a:t>Ulrike is </a:t>
            </a:r>
            <a:r>
              <a:rPr lang="en-US" dirty="0" err="1"/>
              <a:t>ouder</a:t>
            </a:r>
            <a:r>
              <a:rPr lang="en-US" dirty="0"/>
              <a:t> 2 van Erik</a:t>
            </a:r>
          </a:p>
          <a:p>
            <a:r>
              <a:rPr lang="en-US" dirty="0"/>
              <a:t>Erik   is </a:t>
            </a:r>
            <a:r>
              <a:rPr lang="en-US" dirty="0" err="1"/>
              <a:t>ouder</a:t>
            </a:r>
            <a:r>
              <a:rPr lang="en-US" dirty="0"/>
              <a:t> 1 van </a:t>
            </a:r>
            <a:r>
              <a:rPr lang="en-US" dirty="0" err="1"/>
              <a:t>Wout</a:t>
            </a:r>
            <a:endParaRPr lang="en-US" dirty="0"/>
          </a:p>
          <a:p>
            <a:r>
              <a:rPr lang="en-US" dirty="0"/>
              <a:t>Sam    is </a:t>
            </a:r>
            <a:r>
              <a:rPr lang="en-US" dirty="0" err="1"/>
              <a:t>ouder</a:t>
            </a:r>
            <a:r>
              <a:rPr lang="en-US" dirty="0"/>
              <a:t> 1 van Erik</a:t>
            </a:r>
          </a:p>
          <a:p>
            <a:r>
              <a:rPr lang="en-US" dirty="0"/>
              <a:t>Eduard is </a:t>
            </a:r>
            <a:r>
              <a:rPr lang="en-US" dirty="0" err="1"/>
              <a:t>ouder</a:t>
            </a:r>
            <a:r>
              <a:rPr lang="en-US" dirty="0"/>
              <a:t> 1 van Ulrike</a:t>
            </a:r>
          </a:p>
          <a:p>
            <a:r>
              <a:rPr lang="en-US" dirty="0"/>
              <a:t>Tess   is </a:t>
            </a:r>
            <a:r>
              <a:rPr lang="en-US" dirty="0" err="1"/>
              <a:t>ouder</a:t>
            </a:r>
            <a:r>
              <a:rPr lang="en-US" dirty="0"/>
              <a:t> 2 van </a:t>
            </a:r>
            <a:r>
              <a:rPr lang="en-US" dirty="0" err="1"/>
              <a:t>Imra</a:t>
            </a:r>
            <a:endParaRPr lang="en-US" dirty="0"/>
          </a:p>
          <a:p>
            <a:r>
              <a:rPr lang="en-US" dirty="0"/>
              <a:t>Eva    is </a:t>
            </a:r>
            <a:r>
              <a:rPr lang="en-US" dirty="0" err="1"/>
              <a:t>ouder</a:t>
            </a:r>
            <a:r>
              <a:rPr lang="en-US" dirty="0"/>
              <a:t> 2 van Tess</a:t>
            </a:r>
          </a:p>
          <a:p>
            <a:r>
              <a:rPr lang="en-US" dirty="0"/>
              <a:t>Jamal  is </a:t>
            </a:r>
            <a:r>
              <a:rPr lang="en-US" dirty="0" err="1"/>
              <a:t>ouder</a:t>
            </a:r>
            <a:r>
              <a:rPr lang="en-US" dirty="0"/>
              <a:t> 1 van Eva</a:t>
            </a:r>
          </a:p>
          <a:p>
            <a:r>
              <a:rPr lang="en-US" dirty="0" err="1"/>
              <a:t>Imra</a:t>
            </a:r>
            <a:r>
              <a:rPr lang="en-US" dirty="0"/>
              <a:t>   is </a:t>
            </a:r>
            <a:r>
              <a:rPr lang="en-US" dirty="0" err="1"/>
              <a:t>ouder</a:t>
            </a:r>
            <a:r>
              <a:rPr lang="en-US" dirty="0"/>
              <a:t> 2 van </a:t>
            </a:r>
            <a:r>
              <a:rPr lang="en-US" dirty="0" err="1"/>
              <a:t>Wout</a:t>
            </a:r>
            <a:endParaRPr lang="en-US" dirty="0"/>
          </a:p>
        </p:txBody>
      </p:sp>
    </p:spTree>
    <p:extLst>
      <p:ext uri="{BB962C8B-B14F-4D97-AF65-F5344CB8AC3E}">
        <p14:creationId xmlns:p14="http://schemas.microsoft.com/office/powerpoint/2010/main" val="7068204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64817"/>
            <a:ext cx="10515600" cy="5299968"/>
          </a:xfrm>
        </p:spPr>
        <p:txBody>
          <a:bodyPr>
            <a:normAutofit/>
          </a:bodyPr>
          <a:lstStyle/>
          <a:p>
            <a:pPr marL="0" indent="0">
              <a:buNone/>
            </a:pPr>
            <a:r>
              <a:rPr lang="nl-BE" sz="1600" dirty="0">
                <a:latin typeface="UGent Panno Text SemiLight" panose="02000406040000040003" pitchFamily="50" charset="0"/>
              </a:rPr>
              <a:t>Voorbereiding: neem een lange strook (ruitjes)papier, zet er om de 4 cm willekeurige getallen op, plooi de strook toe, en zet op de buitenkant markeringen die de vakjes scheiden van elkaar. Voor een groep met x deelnemers, heb je x+1 getallen nodig.</a:t>
            </a:r>
          </a:p>
          <a:p>
            <a:pPr marL="0" indent="0">
              <a:buNone/>
            </a:pPr>
            <a:r>
              <a:rPr lang="nl-BE" sz="1600" dirty="0">
                <a:latin typeface="UGent Panno Text SemiLight" panose="02000406040000040003" pitchFamily="50" charset="0"/>
              </a:rPr>
              <a:t>Vraag de jarige (van de dag, week of maand) naar voor. Zijn/haar opdracht: het grootste getal zoeken in het rijtje. Maar omdat de jarige het feestvarken is, doet die dat niet zelf: veel te veel werk. Hij/zij mag de strook in twee delen scheuren (langs een markering), en uitdelen aan twee helpers die voor de jarige komen staan. Maar omdat ook zij binnenkort (binnen de 365 dagen) jarig zijn, spelen zij ook het werk door aan twee helpers. Tot de strook bijvoorbeeld nog maar drie getallen telt: dan geef je er twee door aan een helper, en houd je het derde. Een helper die twee getallen vast heeft, is de pineut. Die moet het werk opknappen: strookje openen, en het grootste getal teruggeven aan afzender. Vanaf dan doet iedereen die twee getallen in de hand houdt of krijgt, hetzelfde: het grootste doorsturen richting oorspronkelijke jarige.</a:t>
            </a:r>
          </a:p>
          <a:p>
            <a:pPr marL="0" indent="0">
              <a:buNone/>
            </a:pPr>
            <a:r>
              <a:rPr lang="nl-BE" sz="1600" dirty="0">
                <a:latin typeface="UGent Panno Text SemiLight" panose="02000406040000040003" pitchFamily="50" charset="0"/>
              </a:rPr>
              <a:t>Dit illustreert het principe van recursie. Voor het schrijven van een recursieve functie moet je met twee mogelijkheden rekening houden: ofwel is het probleem simpel en dan los je het zelf op, ofwel is het probleem te groot en dan geef je het (in een licht vereenvoudigde versie weliswaar) door aan een of meerdere helpers. De oplossing die je van hen krijgt, moet je dan alleen nog verwerken tot het gewenste resultaat.</a:t>
            </a:r>
          </a:p>
          <a:p>
            <a:pPr marL="0" indent="0">
              <a:buNone/>
            </a:pPr>
            <a:r>
              <a:rPr lang="nl-BE" sz="1600" dirty="0">
                <a:latin typeface="UGent Panno Text SemiLight" panose="02000406040000040003" pitchFamily="50" charset="0"/>
              </a:rPr>
              <a:t>Merk in de tekening hieronder de verschillende recursieniveaus. </a:t>
            </a:r>
            <a:br>
              <a:rPr lang="nl-BE" sz="1600" dirty="0">
                <a:latin typeface="UGent Panno Text SemiLight" panose="02000406040000040003" pitchFamily="50" charset="0"/>
              </a:rPr>
            </a:br>
            <a:r>
              <a:rPr lang="nl-BE" sz="1600" dirty="0">
                <a:latin typeface="UGent Panno Text SemiLight" panose="02000406040000040003" pitchFamily="50" charset="0"/>
              </a:rPr>
              <a:t>De ‘recursieboom’ zal ook niet per se eindigen op een volledig</a:t>
            </a:r>
            <a:br>
              <a:rPr lang="nl-BE" sz="1600" dirty="0">
                <a:latin typeface="UGent Panno Text SemiLight" panose="02000406040000040003" pitchFamily="50" charset="0"/>
              </a:rPr>
            </a:br>
            <a:r>
              <a:rPr lang="nl-BE" sz="1600" dirty="0">
                <a:latin typeface="UGent Panno Text SemiLight" panose="02000406040000040003" pitchFamily="50" charset="0"/>
              </a:rPr>
              <a:t>opgevuld niveau: het laatste niveau vertoont allicht gaten. Zitten</a:t>
            </a:r>
            <a:br>
              <a:rPr lang="nl-BE" sz="1600" dirty="0">
                <a:latin typeface="UGent Panno Text SemiLight" panose="02000406040000040003" pitchFamily="50" charset="0"/>
              </a:rPr>
            </a:br>
            <a:r>
              <a:rPr lang="nl-BE" sz="1600" dirty="0">
                <a:latin typeface="UGent Panno Text SemiLight" panose="02000406040000040003" pitchFamily="50" charset="0"/>
              </a:rPr>
              <a:t>er hogerop in de boom ook gaten, dan werd het probleem allicht</a:t>
            </a:r>
            <a:br>
              <a:rPr lang="nl-BE" sz="1600" dirty="0">
                <a:latin typeface="UGent Panno Text SemiLight" panose="02000406040000040003" pitchFamily="50" charset="0"/>
              </a:rPr>
            </a:br>
            <a:r>
              <a:rPr lang="nl-BE" sz="1600" dirty="0">
                <a:latin typeface="UGent Panno Text SemiLight" panose="02000406040000040003" pitchFamily="50" charset="0"/>
              </a:rPr>
              <a:t>onevenwichtig verdeeld.</a:t>
            </a:r>
          </a:p>
          <a:p>
            <a:pPr marL="0" indent="0">
              <a:buNone/>
            </a:pPr>
            <a:r>
              <a:rPr lang="nl-BE" sz="1600" dirty="0">
                <a:latin typeface="UGent Panno Text SemiLight" panose="02000406040000040003" pitchFamily="50" charset="0"/>
              </a:rPr>
              <a:t>Tip: vooral fijn in een theaterzaaltje, met trappen.</a:t>
            </a:r>
          </a:p>
          <a:p>
            <a:pPr marL="0" indent="0">
              <a:buNone/>
            </a:pPr>
            <a:r>
              <a:rPr lang="nl-BE" sz="1600" dirty="0">
                <a:latin typeface="UGent Panno Text SemiLight" panose="02000406040000040003" pitchFamily="50" charset="0"/>
              </a:rPr>
              <a:t>Duiding: deze boomstructuur zal je niet expliciet in het geheugen van de </a:t>
            </a:r>
            <a:br>
              <a:rPr lang="nl-BE" sz="1600" dirty="0">
                <a:latin typeface="UGent Panno Text SemiLight" panose="02000406040000040003" pitchFamily="50" charset="0"/>
              </a:rPr>
            </a:br>
            <a:r>
              <a:rPr lang="nl-BE" sz="1600" dirty="0">
                <a:latin typeface="UGent Panno Text SemiLight" panose="02000406040000040003" pitchFamily="50" charset="0"/>
              </a:rPr>
              <a:t>computer terugvinden, maar wordt impliciet wel gevolgd bij het afhandelen</a:t>
            </a:r>
            <a:br>
              <a:rPr lang="nl-BE" sz="1600" dirty="0">
                <a:latin typeface="UGent Panno Text SemiLight" panose="02000406040000040003" pitchFamily="50" charset="0"/>
              </a:rPr>
            </a:br>
            <a:r>
              <a:rPr lang="nl-BE" sz="1600" dirty="0">
                <a:latin typeface="UGent Panno Text SemiLight" panose="02000406040000040003" pitchFamily="50" charset="0"/>
              </a:rPr>
              <a:t>van recursieve functie-oproepen.</a:t>
            </a:r>
          </a:p>
          <a:p>
            <a:pPr marL="0" indent="0">
              <a:buNone/>
            </a:pPr>
            <a:endParaRPr lang="nl-BE" sz="1600" dirty="0">
              <a:latin typeface="UGent Panno Text SemiLight" panose="02000406040000040003" pitchFamily="50" charset="0"/>
            </a:endParaRPr>
          </a:p>
        </p:txBody>
      </p:sp>
      <p:sp>
        <p:nvSpPr>
          <p:cNvPr id="5" name="Title 1"/>
          <p:cNvSpPr>
            <a:spLocks noGrp="1"/>
          </p:cNvSpPr>
          <p:nvPr>
            <p:ph type="title"/>
          </p:nvPr>
        </p:nvSpPr>
        <p:spPr/>
        <p:txBody>
          <a:bodyPr/>
          <a:lstStyle/>
          <a:p>
            <a:r>
              <a:rPr lang="nl-BE" b="1" dirty="0">
                <a:latin typeface="UGent Panno Text SemiBold" panose="02000706040000040003" pitchFamily="50" charset="0"/>
              </a:rPr>
              <a:t>OEFENING: RECURSIE (in groep)</a:t>
            </a:r>
            <a:endParaRPr lang="nl-B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9884" y="4451575"/>
            <a:ext cx="3056878" cy="1792707"/>
          </a:xfrm>
          <a:prstGeom prst="rect">
            <a:avLst/>
          </a:prstGeom>
        </p:spPr>
      </p:pic>
    </p:spTree>
    <p:extLst>
      <p:ext uri="{BB962C8B-B14F-4D97-AF65-F5344CB8AC3E}">
        <p14:creationId xmlns:p14="http://schemas.microsoft.com/office/powerpoint/2010/main" val="13075149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93032"/>
            <a:ext cx="10515600" cy="5074097"/>
          </a:xfrm>
        </p:spPr>
        <p:txBody>
          <a:bodyPr>
            <a:normAutofit/>
          </a:bodyPr>
          <a:lstStyle/>
          <a:p>
            <a:pPr marL="0" indent="0">
              <a:buNone/>
            </a:pPr>
            <a:r>
              <a:rPr lang="nl-BE" sz="1600" dirty="0">
                <a:latin typeface="UGent Panno Text SemiLight" panose="02000406040000040003" pitchFamily="50" charset="0"/>
              </a:rPr>
              <a:t>Waarom al deze oefeningen?</a:t>
            </a:r>
          </a:p>
          <a:p>
            <a:pPr marL="0" indent="0">
              <a:buNone/>
            </a:pPr>
            <a:r>
              <a:rPr lang="nl-BE" sz="1600" dirty="0">
                <a:latin typeface="UGent Panno Text SemiLight" panose="02000406040000040003" pitchFamily="50" charset="0"/>
              </a:rPr>
              <a:t>Ze dienen al excuus en body om de vier goede vaardigheden vermeld in een vorige slide in te oefenen:</a:t>
            </a:r>
          </a:p>
          <a:p>
            <a:pPr marL="0" indent="0">
              <a:buNone/>
            </a:pPr>
            <a:r>
              <a:rPr lang="nl-BE" sz="1600" dirty="0">
                <a:latin typeface="UGent Panno Text SemiLight" panose="02000406040000040003" pitchFamily="50" charset="0"/>
              </a:rPr>
              <a:t>	nadenken over het eigen nadenken</a:t>
            </a:r>
            <a:br>
              <a:rPr lang="nl-BE" sz="1600" dirty="0">
                <a:latin typeface="UGent Panno Text SemiLight" panose="02000406040000040003" pitchFamily="50" charset="0"/>
              </a:rPr>
            </a:br>
            <a:r>
              <a:rPr lang="nl-BE" sz="1600" dirty="0">
                <a:latin typeface="UGent Panno Text SemiLight" panose="02000406040000040003" pitchFamily="50" charset="0"/>
              </a:rPr>
              <a:t>	structuur zoeken en vinden</a:t>
            </a:r>
            <a:br>
              <a:rPr lang="nl-BE" sz="1600" dirty="0">
                <a:latin typeface="UGent Panno Text SemiLight" panose="02000406040000040003" pitchFamily="50" charset="0"/>
              </a:rPr>
            </a:br>
            <a:r>
              <a:rPr lang="nl-BE" sz="1600" dirty="0">
                <a:latin typeface="UGent Panno Text SemiLight" panose="02000406040000040003" pitchFamily="50" charset="0"/>
              </a:rPr>
              <a:t>	uitleggen en checken of de boodschap goed aankwam	</a:t>
            </a:r>
            <a:br>
              <a:rPr lang="nl-BE" sz="1600" dirty="0">
                <a:latin typeface="UGent Panno Text SemiLight" panose="02000406040000040003" pitchFamily="50" charset="0"/>
              </a:rPr>
            </a:br>
            <a:r>
              <a:rPr lang="nl-BE" sz="1600" dirty="0">
                <a:latin typeface="UGent Panno Text SemiLight" panose="02000406040000040003" pitchFamily="50" charset="0"/>
              </a:rPr>
              <a:t>	werken – maar dan efficiënt</a:t>
            </a:r>
          </a:p>
          <a:p>
            <a:pPr marL="0" indent="0">
              <a:buNone/>
            </a:pPr>
            <a:r>
              <a:rPr lang="nl-BE" sz="1600" dirty="0">
                <a:latin typeface="UGent Panno Text SemiLight" panose="02000406040000040003" pitchFamily="50" charset="0"/>
              </a:rPr>
              <a:t>Daarnaast is het ook belangrijk dat leerlingen / studenten inzien dat een opdracht gegeven in de les (‘de les’ = in eender welk vak) dikwijls een puzzel is die opgelost moet worden, en dat je puzzels met handen en voeten mag oplossen – tot je echt weet waar de addertjes onder het gras zitten.</a:t>
            </a:r>
          </a:p>
          <a:p>
            <a:pPr marL="0" indent="0">
              <a:buNone/>
            </a:pPr>
            <a:r>
              <a:rPr lang="nl-BE" sz="1600" dirty="0">
                <a:latin typeface="UGent Panno Text SemiLight" panose="02000406040000040003" pitchFamily="50" charset="0"/>
              </a:rPr>
              <a:t>Volgende slide illustreert dat: opgave en oplossing bestaan dikwijls uit tekst, maar als de lerende niet via de puzzel passeert die diep daaronder verscholen zit, zal het oplossen van de opdracht niet het gewenste leereffect hebben.</a:t>
            </a:r>
          </a:p>
          <a:p>
            <a:pPr marL="0" indent="0">
              <a:buNone/>
            </a:pPr>
            <a:r>
              <a:rPr lang="nl-BE" sz="1600" dirty="0">
                <a:latin typeface="UGent Panno Text SemiLight" panose="02000406040000040003" pitchFamily="50" charset="0"/>
              </a:rPr>
              <a:t>In het vak Algoritmen of bij het Computationele denken komen er dikwijls oefeningen voor die geen pasklaar ‘oplossingsmodel’ hebben. Vergelijk het met de analyse van een reële functie: daarvoor is een heel specifiek stappenplan, een oplossingsmodel dat alleen kan toegepast worden op de analyse van functies. We geven toch een stappenplan voor het vak ‘Computationeel denken’, al is dit veel vager. Daardoor is het wel breder inzetbaar, voor het ruime scala aan opdrachten dat binnen dit vakgebied te vinden is.</a:t>
            </a:r>
          </a:p>
          <a:p>
            <a:pPr marL="0" indent="0">
              <a:buNone/>
            </a:pPr>
            <a:endParaRPr lang="nl-BE" sz="1600" dirty="0">
              <a:latin typeface="UGent Panno Text SemiLight" panose="02000406040000040003" pitchFamily="50" charset="0"/>
            </a:endParaRPr>
          </a:p>
          <a:p>
            <a:pPr marL="0" indent="0">
              <a:buNone/>
            </a:pPr>
            <a:endParaRPr lang="nl-BE" sz="1600" dirty="0">
              <a:latin typeface="UGent Panno Text SemiLight" panose="02000406040000040003" pitchFamily="50" charset="0"/>
            </a:endParaRPr>
          </a:p>
          <a:p>
            <a:pPr marL="0" indent="0">
              <a:buNone/>
            </a:pPr>
            <a:endParaRPr lang="nl-BE" sz="1600" dirty="0">
              <a:latin typeface="UGent Panno Text SemiLight" panose="02000406040000040003" pitchFamily="50" charset="0"/>
            </a:endParaRPr>
          </a:p>
          <a:p>
            <a:pPr marL="0" indent="0">
              <a:buNone/>
            </a:pPr>
            <a:endParaRPr lang="nl-BE" sz="1600" dirty="0">
              <a:latin typeface="UGent Panno Text SemiLight" panose="02000406040000040003" pitchFamily="50" charset="0"/>
            </a:endParaRPr>
          </a:p>
          <a:p>
            <a:pPr marL="0" indent="0">
              <a:buNone/>
            </a:pPr>
            <a:endParaRPr lang="nl-BE" sz="1600" dirty="0">
              <a:latin typeface="UGent Panno Text SemiLight" panose="02000406040000040003" pitchFamily="50" charset="0"/>
            </a:endParaRPr>
          </a:p>
        </p:txBody>
      </p:sp>
      <p:sp>
        <p:nvSpPr>
          <p:cNvPr id="5" name="Title 1"/>
          <p:cNvSpPr>
            <a:spLocks noGrp="1"/>
          </p:cNvSpPr>
          <p:nvPr>
            <p:ph type="title"/>
          </p:nvPr>
        </p:nvSpPr>
        <p:spPr/>
        <p:txBody>
          <a:bodyPr/>
          <a:lstStyle/>
          <a:p>
            <a:r>
              <a:rPr lang="nl-BE" b="1" dirty="0">
                <a:latin typeface="UGent Panno Text SemiBold" panose="02000706040000040003" pitchFamily="50" charset="0"/>
              </a:rPr>
              <a:t>WAAROM?</a:t>
            </a:r>
            <a:endParaRPr lang="nl-BE" dirty="0"/>
          </a:p>
        </p:txBody>
      </p:sp>
    </p:spTree>
    <p:extLst>
      <p:ext uri="{BB962C8B-B14F-4D97-AF65-F5344CB8AC3E}">
        <p14:creationId xmlns:p14="http://schemas.microsoft.com/office/powerpoint/2010/main" val="30855530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3634" y="1544970"/>
            <a:ext cx="5765205" cy="5173102"/>
          </a:xfrm>
        </p:spPr>
      </p:pic>
      <p:sp>
        <p:nvSpPr>
          <p:cNvPr id="2" name="TextBox 1"/>
          <p:cNvSpPr txBox="1"/>
          <p:nvPr/>
        </p:nvSpPr>
        <p:spPr>
          <a:xfrm>
            <a:off x="1180691" y="1544970"/>
            <a:ext cx="1515608" cy="1650580"/>
          </a:xfrm>
          <a:prstGeom prst="rect">
            <a:avLst/>
          </a:prstGeom>
          <a:noFill/>
        </p:spPr>
        <p:txBody>
          <a:bodyPr wrap="none" rtlCol="0">
            <a:spAutoFit/>
          </a:bodyPr>
          <a:lstStyle/>
          <a:p>
            <a:pPr algn="r">
              <a:lnSpc>
                <a:spcPct val="120000"/>
              </a:lnSpc>
            </a:pPr>
            <a:r>
              <a:rPr lang="nl-BE" sz="4219" dirty="0">
                <a:latin typeface="UGent Panno Text SemiLight" panose="02000406040000040003" pitchFamily="50" charset="0"/>
              </a:rPr>
              <a:t>tekst</a:t>
            </a:r>
            <a:br>
              <a:rPr lang="nl-BE" sz="4219" dirty="0">
                <a:latin typeface="UGent Panno Text SemiLight" panose="02000406040000040003" pitchFamily="50" charset="0"/>
              </a:rPr>
            </a:br>
            <a:r>
              <a:rPr lang="nl-BE" sz="4219" dirty="0">
                <a:latin typeface="UGent Panno Text SemiLight" panose="02000406040000040003" pitchFamily="50" charset="0"/>
              </a:rPr>
              <a:t>opgave</a:t>
            </a:r>
          </a:p>
        </p:txBody>
      </p:sp>
      <p:sp>
        <p:nvSpPr>
          <p:cNvPr id="7" name="Title 1"/>
          <p:cNvSpPr>
            <a:spLocks noGrp="1"/>
          </p:cNvSpPr>
          <p:nvPr>
            <p:ph type="title"/>
          </p:nvPr>
        </p:nvSpPr>
        <p:spPr/>
        <p:txBody>
          <a:bodyPr/>
          <a:lstStyle/>
          <a:p>
            <a:r>
              <a:rPr lang="nl-BE" b="1" dirty="0">
                <a:latin typeface="UGent Panno Text SemiBold" panose="02000706040000040003" pitchFamily="50" charset="0"/>
              </a:rPr>
              <a:t>WAAR WILLEN WE NAARTOE?</a:t>
            </a:r>
            <a:br>
              <a:rPr lang="nl-BE" b="1" dirty="0">
                <a:latin typeface="UGent Panno Text SemiBold" panose="02000706040000040003" pitchFamily="50" charset="0"/>
              </a:rPr>
            </a:br>
            <a:endParaRPr lang="nl-BE" dirty="0"/>
          </a:p>
        </p:txBody>
      </p:sp>
      <p:sp>
        <p:nvSpPr>
          <p:cNvPr id="8" name="TextBox 7"/>
          <p:cNvSpPr txBox="1"/>
          <p:nvPr/>
        </p:nvSpPr>
        <p:spPr>
          <a:xfrm>
            <a:off x="9080880" y="1544970"/>
            <a:ext cx="1088055" cy="1650580"/>
          </a:xfrm>
          <a:prstGeom prst="rect">
            <a:avLst/>
          </a:prstGeom>
          <a:noFill/>
        </p:spPr>
        <p:txBody>
          <a:bodyPr wrap="none" rtlCol="0">
            <a:spAutoFit/>
          </a:bodyPr>
          <a:lstStyle/>
          <a:p>
            <a:pPr>
              <a:lnSpc>
                <a:spcPct val="120000"/>
              </a:lnSpc>
            </a:pPr>
            <a:r>
              <a:rPr lang="nl-BE" sz="4219" dirty="0">
                <a:latin typeface="UGent Panno Text SemiLight" panose="02000406040000040003" pitchFamily="50" charset="0"/>
              </a:rPr>
              <a:t>tekst</a:t>
            </a:r>
            <a:br>
              <a:rPr lang="nl-BE" sz="4219" dirty="0">
                <a:latin typeface="UGent Panno Text SemiLight" panose="02000406040000040003" pitchFamily="50" charset="0"/>
              </a:rPr>
            </a:br>
            <a:r>
              <a:rPr lang="nl-BE" sz="4219" dirty="0">
                <a:latin typeface="UGent Panno Text SemiLight" panose="02000406040000040003" pitchFamily="50" charset="0"/>
              </a:rPr>
              <a:t>code</a:t>
            </a:r>
          </a:p>
        </p:txBody>
      </p:sp>
      <p:sp>
        <p:nvSpPr>
          <p:cNvPr id="6" name="Curved Down Arrow 5"/>
          <p:cNvSpPr/>
          <p:nvPr/>
        </p:nvSpPr>
        <p:spPr>
          <a:xfrm>
            <a:off x="2103608" y="942591"/>
            <a:ext cx="7744038" cy="662129"/>
          </a:xfrm>
          <a:prstGeom prst="curvedDown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66">
              <a:solidFill>
                <a:schemeClr val="tx1"/>
              </a:solidFill>
            </a:endParaRPr>
          </a:p>
        </p:txBody>
      </p:sp>
      <p:sp>
        <p:nvSpPr>
          <p:cNvPr id="9" name="Curved Right Arrow 8"/>
          <p:cNvSpPr/>
          <p:nvPr/>
        </p:nvSpPr>
        <p:spPr>
          <a:xfrm rot="19277782">
            <a:off x="2510535" y="3047726"/>
            <a:ext cx="738899" cy="4020758"/>
          </a:xfrm>
          <a:prstGeom prst="curvedRight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66">
              <a:solidFill>
                <a:schemeClr val="tx1"/>
              </a:solidFill>
            </a:endParaRPr>
          </a:p>
        </p:txBody>
      </p:sp>
      <p:sp>
        <p:nvSpPr>
          <p:cNvPr id="10" name="Curved Right Arrow 9"/>
          <p:cNvSpPr/>
          <p:nvPr/>
        </p:nvSpPr>
        <p:spPr>
          <a:xfrm rot="12805095">
            <a:off x="8550409" y="2896178"/>
            <a:ext cx="738899" cy="4020758"/>
          </a:xfrm>
          <a:prstGeom prst="curvedRight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66">
              <a:solidFill>
                <a:schemeClr val="tx1"/>
              </a:solidFill>
            </a:endParaRPr>
          </a:p>
        </p:txBody>
      </p:sp>
    </p:spTree>
    <p:extLst>
      <p:ext uri="{BB962C8B-B14F-4D97-AF65-F5344CB8AC3E}">
        <p14:creationId xmlns:p14="http://schemas.microsoft.com/office/powerpoint/2010/main" val="180661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6" grpId="0" animBg="1"/>
      <p:bldP spid="9" grpId="0" animBg="1"/>
      <p:bldP spid="10"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nl-BE" sz="3200" dirty="0">
                <a:latin typeface="UGent Panno Text SemiLight" panose="02000406040000040003" pitchFamily="50" charset="0"/>
              </a:rPr>
              <a:t>Start met een klein voorbeeld</a:t>
            </a:r>
          </a:p>
          <a:p>
            <a:r>
              <a:rPr lang="nl-BE" sz="3200" dirty="0">
                <a:latin typeface="UGent Panno Text SemiLight" panose="02000406040000040003" pitchFamily="50" charset="0"/>
              </a:rPr>
              <a:t>Formuleer je eigen oplossingsstrategie</a:t>
            </a:r>
          </a:p>
          <a:p>
            <a:r>
              <a:rPr lang="nl-BE" sz="3200" dirty="0">
                <a:latin typeface="UGent Panno Text SemiLight" panose="02000406040000040003" pitchFamily="50" charset="0"/>
              </a:rPr>
              <a:t>Speel advocaat van de duivel (of laat die spelen door...)</a:t>
            </a:r>
          </a:p>
          <a:p>
            <a:pPr marL="0" indent="0">
              <a:buNone/>
            </a:pPr>
            <a:r>
              <a:rPr lang="nl-BE" sz="3200" dirty="0">
                <a:latin typeface="UGent Panno Text SemiLight" panose="02000406040000040003" pitchFamily="50" charset="0"/>
              </a:rPr>
              <a:t>       Pas je oplossingsstrategie aan</a:t>
            </a:r>
          </a:p>
          <a:p>
            <a:r>
              <a:rPr lang="nl-BE" sz="3200" dirty="0">
                <a:latin typeface="UGent Panno Text SemiLight" panose="02000406040000040003" pitchFamily="50" charset="0"/>
              </a:rPr>
              <a:t>Blaas het probleem op tot belachelijk grote proporties</a:t>
            </a:r>
          </a:p>
          <a:p>
            <a:r>
              <a:rPr lang="nl-BE" sz="3200" dirty="0">
                <a:latin typeface="UGent Panno Text SemiLight" panose="02000406040000040003" pitchFamily="50" charset="0"/>
              </a:rPr>
              <a:t>Nog altijd efficiënt? Bravo!</a:t>
            </a:r>
          </a:p>
        </p:txBody>
      </p:sp>
      <p:sp>
        <p:nvSpPr>
          <p:cNvPr id="5" name="Title 1"/>
          <p:cNvSpPr>
            <a:spLocks noGrp="1"/>
          </p:cNvSpPr>
          <p:nvPr>
            <p:ph type="title"/>
          </p:nvPr>
        </p:nvSpPr>
        <p:spPr/>
        <p:txBody>
          <a:bodyPr/>
          <a:lstStyle/>
          <a:p>
            <a:r>
              <a:rPr lang="nl-BE" b="1" dirty="0">
                <a:latin typeface="UGent Panno Text SemiBold" panose="02000706040000040003" pitchFamily="50" charset="0"/>
              </a:rPr>
              <a:t>STAPPENPLAN</a:t>
            </a:r>
            <a:br>
              <a:rPr lang="nl-BE" b="1" dirty="0">
                <a:latin typeface="UGent Panno Text SemiBold" panose="02000706040000040003" pitchFamily="50" charset="0"/>
              </a:rPr>
            </a:br>
            <a:endParaRPr lang="nl-BE" dirty="0"/>
          </a:p>
        </p:txBody>
      </p:sp>
    </p:spTree>
    <p:extLst>
      <p:ext uri="{BB962C8B-B14F-4D97-AF65-F5344CB8AC3E}">
        <p14:creationId xmlns:p14="http://schemas.microsoft.com/office/powerpoint/2010/main" val="85410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b="1" dirty="0">
                <a:latin typeface="UGent Panno Text SemiBold" panose="02000706040000040003" pitchFamily="50" charset="0"/>
              </a:rPr>
              <a:t>VOORBEELD</a:t>
            </a:r>
            <a:br>
              <a:rPr lang="nl-BE" b="1" dirty="0">
                <a:latin typeface="UGent Panno Text SemiBold" panose="02000706040000040003" pitchFamily="50" charset="0"/>
              </a:rPr>
            </a:br>
            <a:endParaRPr lang="nl-BE" dirty="0">
              <a:latin typeface="UGent Panno Text" panose="02000506040000040003" pitchFamily="50" charset="0"/>
            </a:endParaRPr>
          </a:p>
        </p:txBody>
      </p:sp>
      <p:sp>
        <p:nvSpPr>
          <p:cNvPr id="2" name="Content Placeholder 1"/>
          <p:cNvSpPr>
            <a:spLocks noGrp="1"/>
          </p:cNvSpPr>
          <p:nvPr>
            <p:ph idx="1"/>
          </p:nvPr>
        </p:nvSpPr>
        <p:spPr/>
        <p:txBody>
          <a:bodyPr>
            <a:normAutofit/>
          </a:bodyPr>
          <a:lstStyle/>
          <a:p>
            <a:r>
              <a:rPr lang="nl-BE" sz="3200" dirty="0">
                <a:latin typeface="UGent Panno Text SemiLight" panose="02000406040000040003" pitchFamily="50" charset="0"/>
              </a:rPr>
              <a:t>Gegeven: een ‘lottotrommel’</a:t>
            </a:r>
            <a:br>
              <a:rPr lang="nl-BE" sz="3200" dirty="0">
                <a:latin typeface="UGent Panno Text SemiLight" panose="02000406040000040003" pitchFamily="50" charset="0"/>
              </a:rPr>
            </a:br>
            <a:r>
              <a:rPr lang="nl-BE" sz="3200" dirty="0">
                <a:latin typeface="UGent Panno Text SemiLight" panose="02000406040000040003" pitchFamily="50" charset="0"/>
              </a:rPr>
              <a:t>die telkens een getal uit {1,2,3,...,999,1000} genereert – dus mogelijks twee (of zelfs drie) keer hetzelfde getal!</a:t>
            </a:r>
          </a:p>
          <a:p>
            <a:r>
              <a:rPr lang="nl-BE" sz="3200" dirty="0">
                <a:latin typeface="UGent Panno Text SemiLight" panose="02000406040000040003" pitchFamily="50" charset="0"/>
              </a:rPr>
              <a:t>Gevraagd: een methode </a:t>
            </a:r>
            <a:br>
              <a:rPr lang="nl-BE" sz="3200" dirty="0">
                <a:latin typeface="UGent Panno Text SemiLight" panose="02000406040000040003" pitchFamily="50" charset="0"/>
              </a:rPr>
            </a:br>
            <a:r>
              <a:rPr lang="nl-BE" sz="3200" dirty="0">
                <a:latin typeface="UGent Panno Text SemiLight" panose="02000406040000040003" pitchFamily="50" charset="0"/>
              </a:rPr>
              <a:t>om 30 </a:t>
            </a:r>
            <a:r>
              <a:rPr lang="nl-BE" sz="3200" i="1" dirty="0">
                <a:latin typeface="UGent Panno Text SemiLight" panose="02000406040000040003" pitchFamily="50" charset="0"/>
              </a:rPr>
              <a:t>verschillende</a:t>
            </a:r>
            <a:r>
              <a:rPr lang="nl-BE" sz="3200" dirty="0">
                <a:latin typeface="UGent Panno Text SemiLight" panose="02000406040000040003" pitchFamily="50" charset="0"/>
              </a:rPr>
              <a:t> getallen uit {1,2,3,...,999,1000} te genereren.</a:t>
            </a:r>
          </a:p>
          <a:p>
            <a:r>
              <a:rPr lang="nl-BE" sz="3200" dirty="0">
                <a:latin typeface="UGent Panno Text SemiLight" panose="02000406040000040003" pitchFamily="50" charset="0"/>
              </a:rPr>
              <a:t>Tip: gebruik pen en papier</a:t>
            </a:r>
            <a:br>
              <a:rPr lang="nl-BE" sz="3200" dirty="0">
                <a:latin typeface="UGent Panno Text SemiLight" panose="02000406040000040003" pitchFamily="50" charset="0"/>
              </a:rPr>
            </a:br>
            <a:r>
              <a:rPr lang="nl-BE" sz="3200" dirty="0">
                <a:latin typeface="UGent Panno Text SemiLight" panose="02000406040000040003" pitchFamily="50" charset="0"/>
              </a:rPr>
              <a:t>                    want de computer doet het niet.</a:t>
            </a:r>
          </a:p>
          <a:p>
            <a:r>
              <a:rPr lang="nl-BE" sz="3200" dirty="0">
                <a:latin typeface="UGent Panno Text SemiLight" panose="02000406040000040003" pitchFamily="50" charset="0"/>
              </a:rPr>
              <a:t>Gebruik het stappenplan!</a:t>
            </a:r>
          </a:p>
          <a:p>
            <a:pPr marL="60273" indent="0">
              <a:buNone/>
            </a:pPr>
            <a:endParaRPr lang="nl-BE" dirty="0"/>
          </a:p>
        </p:txBody>
      </p:sp>
    </p:spTree>
    <p:extLst>
      <p:ext uri="{BB962C8B-B14F-4D97-AF65-F5344CB8AC3E}">
        <p14:creationId xmlns:p14="http://schemas.microsoft.com/office/powerpoint/2010/main" val="23808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7"/>
            <a:ext cx="5257800" cy="4486275"/>
          </a:xfrm>
        </p:spPr>
        <p:txBody>
          <a:bodyPr>
            <a:noAutofit/>
          </a:bodyPr>
          <a:lstStyle/>
          <a:p>
            <a:pPr marL="0" indent="0">
              <a:buNone/>
            </a:pPr>
            <a:r>
              <a:rPr lang="nl-BE" sz="3600" dirty="0">
                <a:latin typeface="UGent Panno Text SemiLight" panose="02000406040000040003" pitchFamily="50" charset="0"/>
              </a:rPr>
              <a:t>wij werden zelf OOK geprogrammeerd...</a:t>
            </a:r>
          </a:p>
          <a:p>
            <a:pPr marL="0" indent="0">
              <a:buNone/>
            </a:pPr>
            <a:r>
              <a:rPr lang="nl-BE" sz="3600" dirty="0">
                <a:latin typeface="UGent Panno Text SemiLight" panose="02000406040000040003" pitchFamily="50" charset="0"/>
              </a:rPr>
              <a:t>                </a:t>
            </a:r>
            <a:r>
              <a:rPr lang="nl-BE" sz="1800" dirty="0">
                <a:latin typeface="UGent Panno Text SemiLight" panose="02000406040000040003" pitchFamily="50" charset="0"/>
              </a:rPr>
              <a:t>1?</a:t>
            </a:r>
            <a:r>
              <a:rPr lang="nl-BE" sz="3600" dirty="0">
                <a:latin typeface="UGent Panno Text SemiLight" panose="02000406040000040003" pitchFamily="50" charset="0"/>
              </a:rPr>
              <a:t>     </a:t>
            </a:r>
            <a:r>
              <a:rPr lang="nl-BE" sz="1800" dirty="0">
                <a:latin typeface="UGent Panno Text SemiLight" panose="02000406040000040003" pitchFamily="50" charset="0"/>
              </a:rPr>
              <a:t>1?</a:t>
            </a:r>
          </a:p>
          <a:p>
            <a:pPr marL="0" indent="0">
              <a:buNone/>
            </a:pPr>
            <a:r>
              <a:rPr lang="nl-BE" sz="3600" dirty="0">
                <a:latin typeface="UGent Panno Text SemiLight" panose="02000406040000040003" pitchFamily="50" charset="0"/>
              </a:rPr>
              <a:t>                h    t   e</a:t>
            </a:r>
          </a:p>
          <a:p>
            <a:pPr marL="0" indent="0">
              <a:buNone/>
            </a:pPr>
            <a:r>
              <a:rPr lang="nl-BE" sz="3600" dirty="0">
                <a:latin typeface="UGent Panno Text SemiLight" panose="02000406040000040003" pitchFamily="50" charset="0"/>
              </a:rPr>
              <a:t>+              H   T   E</a:t>
            </a:r>
          </a:p>
          <a:p>
            <a:pPr marL="0" indent="0">
              <a:buNone/>
            </a:pPr>
            <a:r>
              <a:rPr lang="nl-BE" sz="3600" dirty="0">
                <a:latin typeface="UGent Panno Text SemiLight" panose="02000406040000040003" pitchFamily="50" charset="0"/>
              </a:rPr>
              <a:t>         </a:t>
            </a:r>
          </a:p>
          <a:p>
            <a:pPr marL="0" indent="0">
              <a:buNone/>
            </a:pPr>
            <a:r>
              <a:rPr lang="nl-BE" sz="3600" dirty="0">
                <a:latin typeface="UGent Panno Text SemiLight" panose="02000406040000040003" pitchFamily="50" charset="0"/>
              </a:rPr>
              <a:t>                   </a:t>
            </a:r>
          </a:p>
          <a:p>
            <a:pPr marL="0" indent="0">
              <a:buNone/>
            </a:pPr>
            <a:endParaRPr lang="nl-BE" sz="3600" dirty="0">
              <a:latin typeface="UGent Panno Text SemiLight" panose="02000406040000040003" pitchFamily="50" charset="0"/>
            </a:endParaRPr>
          </a:p>
        </p:txBody>
      </p:sp>
      <p:sp>
        <p:nvSpPr>
          <p:cNvPr id="5" name="Title 1"/>
          <p:cNvSpPr>
            <a:spLocks noGrp="1"/>
          </p:cNvSpPr>
          <p:nvPr>
            <p:ph type="title"/>
          </p:nvPr>
        </p:nvSpPr>
        <p:spPr/>
        <p:txBody>
          <a:bodyPr>
            <a:normAutofit fontScale="90000"/>
          </a:bodyPr>
          <a:lstStyle/>
          <a:p>
            <a:r>
              <a:rPr lang="nl-BE" sz="5400" b="1" dirty="0">
                <a:latin typeface="UGent Panno Text SemiBold" panose="02000706040000040003" pitchFamily="50" charset="0"/>
              </a:rPr>
              <a:t>PROGRAMMEREN         vs.           COMPUTE(r)</a:t>
            </a:r>
            <a:endParaRPr lang="nl-BE" sz="5400" dirty="0"/>
          </a:p>
        </p:txBody>
      </p:sp>
      <p:sp>
        <p:nvSpPr>
          <p:cNvPr id="4" name="Content Placeholder 1"/>
          <p:cNvSpPr txBox="1">
            <a:spLocks/>
          </p:cNvSpPr>
          <p:nvPr/>
        </p:nvSpPr>
        <p:spPr>
          <a:xfrm>
            <a:off x="6096000" y="1690687"/>
            <a:ext cx="5257800" cy="4486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nl-BE" sz="3600" dirty="0">
                <a:latin typeface="UGent Panno Text SemiLight" panose="02000406040000040003" pitchFamily="50" charset="0"/>
              </a:rPr>
              <a:t>... om taken uit te voeren of te berekenen</a:t>
            </a:r>
          </a:p>
          <a:p>
            <a:pPr marL="0" indent="0">
              <a:buNone/>
            </a:pPr>
            <a:endParaRPr lang="nl-BE" sz="3600" dirty="0">
              <a:latin typeface="UGent Panno Text SemiLight" panose="02000406040000040003" pitchFamily="50" charset="0"/>
            </a:endParaRPr>
          </a:p>
          <a:p>
            <a:pPr marL="0" indent="0">
              <a:buNone/>
            </a:pPr>
            <a:r>
              <a:rPr lang="nl-BE" sz="3600" dirty="0">
                <a:latin typeface="UGent Panno Text SemiLight" panose="02000406040000040003" pitchFamily="50" charset="0"/>
              </a:rPr>
              <a:t>                 5 6 4</a:t>
            </a:r>
          </a:p>
          <a:p>
            <a:pPr marL="0" indent="0">
              <a:buNone/>
            </a:pPr>
            <a:r>
              <a:rPr lang="nl-BE" sz="3600" dirty="0">
                <a:latin typeface="UGent Panno Text SemiLight" panose="02000406040000040003" pitchFamily="50" charset="0"/>
              </a:rPr>
              <a:t>+               7 6 2</a:t>
            </a:r>
          </a:p>
          <a:p>
            <a:pPr marL="0" indent="0">
              <a:buNone/>
            </a:pPr>
            <a:r>
              <a:rPr lang="nl-BE" sz="3600" dirty="0">
                <a:latin typeface="UGent Panno Text SemiLight" panose="02000406040000040003" pitchFamily="50" charset="0"/>
              </a:rPr>
              <a:t>         </a:t>
            </a:r>
          </a:p>
          <a:p>
            <a:pPr marL="0" indent="0">
              <a:buNone/>
            </a:pPr>
            <a:r>
              <a:rPr lang="nl-BE" sz="3600" dirty="0">
                <a:latin typeface="UGent Panno Text SemiLight" panose="02000406040000040003" pitchFamily="50" charset="0"/>
              </a:rPr>
              <a:t>              1  3 2 6 </a:t>
            </a:r>
          </a:p>
          <a:p>
            <a:pPr marL="0" indent="0">
              <a:buFont typeface="Arial" panose="020B0604020202020204" pitchFamily="34" charset="0"/>
              <a:buNone/>
            </a:pPr>
            <a:endParaRPr lang="nl-BE" sz="3600" dirty="0">
              <a:latin typeface="UGent Panno Text SemiLight" panose="02000406040000040003" pitchFamily="50" charset="0"/>
            </a:endParaRPr>
          </a:p>
          <a:p>
            <a:pPr marL="0" indent="0">
              <a:buFont typeface="Arial" panose="020B0604020202020204" pitchFamily="34" charset="0"/>
              <a:buNone/>
            </a:pPr>
            <a:endParaRPr lang="nl-BE" sz="3600" dirty="0">
              <a:latin typeface="UGent Panno Text SemiLight" panose="02000406040000040003" pitchFamily="50" charset="0"/>
            </a:endParaRPr>
          </a:p>
        </p:txBody>
      </p:sp>
      <p:cxnSp>
        <p:nvCxnSpPr>
          <p:cNvPr id="6" name="Straight Connector 5"/>
          <p:cNvCxnSpPr/>
          <p:nvPr/>
        </p:nvCxnSpPr>
        <p:spPr>
          <a:xfrm>
            <a:off x="1931868" y="4829452"/>
            <a:ext cx="1615736" cy="0"/>
          </a:xfrm>
          <a:prstGeom prst="line">
            <a:avLst/>
          </a:prstGeom>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7109164" y="4829452"/>
            <a:ext cx="1615736" cy="0"/>
          </a:xfrm>
          <a:prstGeom prst="line">
            <a:avLst/>
          </a:prstGeom>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3547604" y="3465513"/>
            <a:ext cx="0" cy="1727924"/>
          </a:xfrm>
          <a:prstGeom prst="straightConnector1">
            <a:avLst/>
          </a:prstGeom>
          <a:ln>
            <a:prstDash val="sysDash"/>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3132600" y="3133493"/>
            <a:ext cx="3906" cy="2059944"/>
          </a:xfrm>
          <a:prstGeom prst="straightConnector1">
            <a:avLst/>
          </a:prstGeom>
          <a:ln>
            <a:prstDash val="sysDash"/>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2627971" y="3133493"/>
            <a:ext cx="3906" cy="2059944"/>
          </a:xfrm>
          <a:prstGeom prst="straightConnector1">
            <a:avLst/>
          </a:prstGeom>
          <a:ln>
            <a:prstDash val="sysDash"/>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68835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b="1" dirty="0">
                <a:latin typeface="UGent Panno Text SemiBold" panose="02000706040000040003" pitchFamily="50" charset="0"/>
              </a:rPr>
              <a:t>OPLOSSING</a:t>
            </a:r>
            <a:endParaRPr lang="nl-BE" dirty="0"/>
          </a:p>
        </p:txBody>
      </p:sp>
      <p:graphicFrame>
        <p:nvGraphicFramePr>
          <p:cNvPr id="9" name="Table 8"/>
          <p:cNvGraphicFramePr>
            <a:graphicFrameLocks noGrp="1"/>
          </p:cNvGraphicFramePr>
          <p:nvPr/>
        </p:nvGraphicFramePr>
        <p:xfrm>
          <a:off x="678614" y="1500791"/>
          <a:ext cx="8184990" cy="869977"/>
        </p:xfrm>
        <a:graphic>
          <a:graphicData uri="http://schemas.openxmlformats.org/drawingml/2006/table">
            <a:tbl>
              <a:tblPr firstRow="1" bandRow="1">
                <a:tableStyleId>{69CF1AB2-1976-4502-BF36-3FF5EA218861}</a:tableStyleId>
              </a:tblPr>
              <a:tblGrid>
                <a:gridCol w="818499">
                  <a:extLst>
                    <a:ext uri="{9D8B030D-6E8A-4147-A177-3AD203B41FA5}">
                      <a16:colId xmlns:a16="http://schemas.microsoft.com/office/drawing/2014/main" val="20000"/>
                    </a:ext>
                  </a:extLst>
                </a:gridCol>
                <a:gridCol w="818499">
                  <a:extLst>
                    <a:ext uri="{9D8B030D-6E8A-4147-A177-3AD203B41FA5}">
                      <a16:colId xmlns:a16="http://schemas.microsoft.com/office/drawing/2014/main" val="20001"/>
                    </a:ext>
                  </a:extLst>
                </a:gridCol>
                <a:gridCol w="818499">
                  <a:extLst>
                    <a:ext uri="{9D8B030D-6E8A-4147-A177-3AD203B41FA5}">
                      <a16:colId xmlns:a16="http://schemas.microsoft.com/office/drawing/2014/main" val="20002"/>
                    </a:ext>
                  </a:extLst>
                </a:gridCol>
                <a:gridCol w="818499">
                  <a:extLst>
                    <a:ext uri="{9D8B030D-6E8A-4147-A177-3AD203B41FA5}">
                      <a16:colId xmlns:a16="http://schemas.microsoft.com/office/drawing/2014/main" val="20003"/>
                    </a:ext>
                  </a:extLst>
                </a:gridCol>
                <a:gridCol w="818499">
                  <a:extLst>
                    <a:ext uri="{9D8B030D-6E8A-4147-A177-3AD203B41FA5}">
                      <a16:colId xmlns:a16="http://schemas.microsoft.com/office/drawing/2014/main" val="20004"/>
                    </a:ext>
                  </a:extLst>
                </a:gridCol>
                <a:gridCol w="818499">
                  <a:extLst>
                    <a:ext uri="{9D8B030D-6E8A-4147-A177-3AD203B41FA5}">
                      <a16:colId xmlns:a16="http://schemas.microsoft.com/office/drawing/2014/main" val="20005"/>
                    </a:ext>
                  </a:extLst>
                </a:gridCol>
                <a:gridCol w="818499">
                  <a:extLst>
                    <a:ext uri="{9D8B030D-6E8A-4147-A177-3AD203B41FA5}">
                      <a16:colId xmlns:a16="http://schemas.microsoft.com/office/drawing/2014/main" val="20006"/>
                    </a:ext>
                  </a:extLst>
                </a:gridCol>
                <a:gridCol w="818499">
                  <a:extLst>
                    <a:ext uri="{9D8B030D-6E8A-4147-A177-3AD203B41FA5}">
                      <a16:colId xmlns:a16="http://schemas.microsoft.com/office/drawing/2014/main" val="20007"/>
                    </a:ext>
                  </a:extLst>
                </a:gridCol>
                <a:gridCol w="818499">
                  <a:extLst>
                    <a:ext uri="{9D8B030D-6E8A-4147-A177-3AD203B41FA5}">
                      <a16:colId xmlns:a16="http://schemas.microsoft.com/office/drawing/2014/main" val="20008"/>
                    </a:ext>
                  </a:extLst>
                </a:gridCol>
                <a:gridCol w="818499">
                  <a:extLst>
                    <a:ext uri="{9D8B030D-6E8A-4147-A177-3AD203B41FA5}">
                      <a16:colId xmlns:a16="http://schemas.microsoft.com/office/drawing/2014/main" val="20009"/>
                    </a:ext>
                  </a:extLst>
                </a:gridCol>
              </a:tblGrid>
              <a:tr h="869977">
                <a:tc>
                  <a:txBody>
                    <a:bodyPr/>
                    <a:lstStyle/>
                    <a:p>
                      <a:pPr algn="ctr"/>
                      <a:r>
                        <a:rPr lang="nl-BE" sz="3800" dirty="0"/>
                        <a:t>12</a:t>
                      </a:r>
                    </a:p>
                  </a:txBody>
                  <a:tcPr marL="96441" marR="96441" marT="96441" marB="96441" anchor="ctr"/>
                </a:tc>
                <a:tc>
                  <a:txBody>
                    <a:bodyPr/>
                    <a:lstStyle/>
                    <a:p>
                      <a:pPr algn="ctr"/>
                      <a:r>
                        <a:rPr lang="nl-BE" sz="3800" dirty="0"/>
                        <a:t>4</a:t>
                      </a:r>
                    </a:p>
                  </a:txBody>
                  <a:tcPr marL="96441" marR="96441" marT="96441" marB="96441" anchor="ctr"/>
                </a:tc>
                <a:tc>
                  <a:txBody>
                    <a:bodyPr/>
                    <a:lstStyle/>
                    <a:p>
                      <a:pPr algn="ctr"/>
                      <a:r>
                        <a:rPr lang="nl-BE" sz="3800" dirty="0"/>
                        <a:t>60</a:t>
                      </a:r>
                    </a:p>
                  </a:txBody>
                  <a:tcPr marL="96441" marR="96441" marT="96441" marB="96441" anchor="ctr"/>
                </a:tc>
                <a:tc>
                  <a:txBody>
                    <a:bodyPr/>
                    <a:lstStyle/>
                    <a:p>
                      <a:pPr algn="ctr"/>
                      <a:r>
                        <a:rPr lang="nl-BE" sz="3800" dirty="0"/>
                        <a:t>3</a:t>
                      </a:r>
                    </a:p>
                  </a:txBody>
                  <a:tcPr marL="96441" marR="96441" marT="96441" marB="96441" anchor="ctr"/>
                </a:tc>
                <a:tc>
                  <a:txBody>
                    <a:bodyPr/>
                    <a:lstStyle/>
                    <a:p>
                      <a:pPr algn="ctr"/>
                      <a:r>
                        <a:rPr lang="nl-BE" sz="3800" dirty="0"/>
                        <a:t>9</a:t>
                      </a:r>
                    </a:p>
                  </a:txBody>
                  <a:tcPr marL="96441" marR="96441" marT="96441" marB="96441" anchor="ctr"/>
                </a:tc>
                <a:tc>
                  <a:txBody>
                    <a:bodyPr/>
                    <a:lstStyle/>
                    <a:p>
                      <a:pPr algn="ctr"/>
                      <a:r>
                        <a:rPr lang="nl-BE" sz="3800" dirty="0"/>
                        <a:t>78</a:t>
                      </a:r>
                    </a:p>
                  </a:txBody>
                  <a:tcPr marL="96441" marR="96441" marT="96441" marB="96441" anchor="ctr"/>
                </a:tc>
                <a:tc>
                  <a:txBody>
                    <a:bodyPr/>
                    <a:lstStyle/>
                    <a:p>
                      <a:pPr algn="ctr"/>
                      <a:endParaRPr lang="nl-BE" sz="3800" dirty="0"/>
                    </a:p>
                  </a:txBody>
                  <a:tcPr marL="96441" marR="96441" marT="96441" marB="96441" anchor="ctr"/>
                </a:tc>
                <a:tc>
                  <a:txBody>
                    <a:bodyPr/>
                    <a:lstStyle/>
                    <a:p>
                      <a:pPr algn="ctr"/>
                      <a:endParaRPr lang="nl-BE" sz="3800" dirty="0"/>
                    </a:p>
                  </a:txBody>
                  <a:tcPr marL="96441" marR="96441" marT="96441" marB="96441" anchor="ctr"/>
                </a:tc>
                <a:tc>
                  <a:txBody>
                    <a:bodyPr/>
                    <a:lstStyle/>
                    <a:p>
                      <a:pPr algn="ctr"/>
                      <a:endParaRPr lang="nl-BE" sz="3800" dirty="0"/>
                    </a:p>
                  </a:txBody>
                  <a:tcPr marL="96441" marR="96441" marT="96441" marB="96441" anchor="ctr"/>
                </a:tc>
                <a:tc>
                  <a:txBody>
                    <a:bodyPr/>
                    <a:lstStyle/>
                    <a:p>
                      <a:pPr algn="ctr"/>
                      <a:endParaRPr lang="nl-BE" sz="3800" dirty="0"/>
                    </a:p>
                  </a:txBody>
                  <a:tcPr marL="96441" marR="96441" marT="96441" marB="96441" anchor="ctr"/>
                </a:tc>
                <a:extLst>
                  <a:ext uri="{0D108BD9-81ED-4DB2-BD59-A6C34878D82A}">
                    <a16:rowId xmlns:a16="http://schemas.microsoft.com/office/drawing/2014/main" val="10000"/>
                  </a:ext>
                </a:extLst>
              </a:tr>
            </a:tbl>
          </a:graphicData>
        </a:graphic>
      </p:graphicFrame>
      <p:sp>
        <p:nvSpPr>
          <p:cNvPr id="14" name="Rectangle 13"/>
          <p:cNvSpPr/>
          <p:nvPr/>
        </p:nvSpPr>
        <p:spPr>
          <a:xfrm>
            <a:off x="11270288" y="3050849"/>
            <a:ext cx="713076" cy="1578119"/>
          </a:xfrm>
          <a:prstGeom prst="rect">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66"/>
          </a:p>
        </p:txBody>
      </p:sp>
    </p:spTree>
    <p:extLst>
      <p:ext uri="{BB962C8B-B14F-4D97-AF65-F5344CB8AC3E}">
        <p14:creationId xmlns:p14="http://schemas.microsoft.com/office/powerpoint/2010/main" val="30498755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b="1" dirty="0">
                <a:latin typeface="UGent Panno Text SemiBold" panose="02000706040000040003" pitchFamily="50" charset="0"/>
              </a:rPr>
              <a:t>OPLOSSING</a:t>
            </a:r>
            <a:endParaRPr lang="nl-BE" dirty="0"/>
          </a:p>
        </p:txBody>
      </p:sp>
      <p:graphicFrame>
        <p:nvGraphicFramePr>
          <p:cNvPr id="9" name="Table 8"/>
          <p:cNvGraphicFramePr>
            <a:graphicFrameLocks noGrp="1"/>
          </p:cNvGraphicFramePr>
          <p:nvPr/>
        </p:nvGraphicFramePr>
        <p:xfrm>
          <a:off x="678614" y="1500791"/>
          <a:ext cx="8184990" cy="869977"/>
        </p:xfrm>
        <a:graphic>
          <a:graphicData uri="http://schemas.openxmlformats.org/drawingml/2006/table">
            <a:tbl>
              <a:tblPr firstRow="1" bandRow="1">
                <a:tableStyleId>{69CF1AB2-1976-4502-BF36-3FF5EA218861}</a:tableStyleId>
              </a:tblPr>
              <a:tblGrid>
                <a:gridCol w="818499">
                  <a:extLst>
                    <a:ext uri="{9D8B030D-6E8A-4147-A177-3AD203B41FA5}">
                      <a16:colId xmlns:a16="http://schemas.microsoft.com/office/drawing/2014/main" val="20000"/>
                    </a:ext>
                  </a:extLst>
                </a:gridCol>
                <a:gridCol w="818499">
                  <a:extLst>
                    <a:ext uri="{9D8B030D-6E8A-4147-A177-3AD203B41FA5}">
                      <a16:colId xmlns:a16="http://schemas.microsoft.com/office/drawing/2014/main" val="20001"/>
                    </a:ext>
                  </a:extLst>
                </a:gridCol>
                <a:gridCol w="818499">
                  <a:extLst>
                    <a:ext uri="{9D8B030D-6E8A-4147-A177-3AD203B41FA5}">
                      <a16:colId xmlns:a16="http://schemas.microsoft.com/office/drawing/2014/main" val="20002"/>
                    </a:ext>
                  </a:extLst>
                </a:gridCol>
                <a:gridCol w="818499">
                  <a:extLst>
                    <a:ext uri="{9D8B030D-6E8A-4147-A177-3AD203B41FA5}">
                      <a16:colId xmlns:a16="http://schemas.microsoft.com/office/drawing/2014/main" val="20003"/>
                    </a:ext>
                  </a:extLst>
                </a:gridCol>
                <a:gridCol w="818499">
                  <a:extLst>
                    <a:ext uri="{9D8B030D-6E8A-4147-A177-3AD203B41FA5}">
                      <a16:colId xmlns:a16="http://schemas.microsoft.com/office/drawing/2014/main" val="20004"/>
                    </a:ext>
                  </a:extLst>
                </a:gridCol>
                <a:gridCol w="818499">
                  <a:extLst>
                    <a:ext uri="{9D8B030D-6E8A-4147-A177-3AD203B41FA5}">
                      <a16:colId xmlns:a16="http://schemas.microsoft.com/office/drawing/2014/main" val="20005"/>
                    </a:ext>
                  </a:extLst>
                </a:gridCol>
                <a:gridCol w="818499">
                  <a:extLst>
                    <a:ext uri="{9D8B030D-6E8A-4147-A177-3AD203B41FA5}">
                      <a16:colId xmlns:a16="http://schemas.microsoft.com/office/drawing/2014/main" val="20006"/>
                    </a:ext>
                  </a:extLst>
                </a:gridCol>
                <a:gridCol w="818499">
                  <a:extLst>
                    <a:ext uri="{9D8B030D-6E8A-4147-A177-3AD203B41FA5}">
                      <a16:colId xmlns:a16="http://schemas.microsoft.com/office/drawing/2014/main" val="20007"/>
                    </a:ext>
                  </a:extLst>
                </a:gridCol>
                <a:gridCol w="818499">
                  <a:extLst>
                    <a:ext uri="{9D8B030D-6E8A-4147-A177-3AD203B41FA5}">
                      <a16:colId xmlns:a16="http://schemas.microsoft.com/office/drawing/2014/main" val="20008"/>
                    </a:ext>
                  </a:extLst>
                </a:gridCol>
                <a:gridCol w="818499">
                  <a:extLst>
                    <a:ext uri="{9D8B030D-6E8A-4147-A177-3AD203B41FA5}">
                      <a16:colId xmlns:a16="http://schemas.microsoft.com/office/drawing/2014/main" val="20009"/>
                    </a:ext>
                  </a:extLst>
                </a:gridCol>
              </a:tblGrid>
              <a:tr h="869977">
                <a:tc>
                  <a:txBody>
                    <a:bodyPr/>
                    <a:lstStyle/>
                    <a:p>
                      <a:pPr algn="ctr"/>
                      <a:r>
                        <a:rPr lang="nl-BE" sz="3800" dirty="0"/>
                        <a:t>12</a:t>
                      </a:r>
                    </a:p>
                  </a:txBody>
                  <a:tcPr marL="96441" marR="96441" marT="96441" marB="96441" anchor="ctr"/>
                </a:tc>
                <a:tc>
                  <a:txBody>
                    <a:bodyPr/>
                    <a:lstStyle/>
                    <a:p>
                      <a:pPr algn="ctr"/>
                      <a:r>
                        <a:rPr lang="nl-BE" sz="3800" dirty="0"/>
                        <a:t>4</a:t>
                      </a:r>
                    </a:p>
                  </a:txBody>
                  <a:tcPr marL="96441" marR="96441" marT="96441" marB="96441" anchor="ctr"/>
                </a:tc>
                <a:tc>
                  <a:txBody>
                    <a:bodyPr/>
                    <a:lstStyle/>
                    <a:p>
                      <a:pPr algn="ctr"/>
                      <a:r>
                        <a:rPr lang="nl-BE" sz="3800" dirty="0"/>
                        <a:t>60</a:t>
                      </a:r>
                    </a:p>
                  </a:txBody>
                  <a:tcPr marL="96441" marR="96441" marT="96441" marB="96441" anchor="ctr"/>
                </a:tc>
                <a:tc>
                  <a:txBody>
                    <a:bodyPr/>
                    <a:lstStyle/>
                    <a:p>
                      <a:pPr algn="ctr"/>
                      <a:r>
                        <a:rPr lang="nl-BE" sz="3800" dirty="0"/>
                        <a:t>3</a:t>
                      </a:r>
                    </a:p>
                  </a:txBody>
                  <a:tcPr marL="96441" marR="96441" marT="96441" marB="96441" anchor="ctr"/>
                </a:tc>
                <a:tc>
                  <a:txBody>
                    <a:bodyPr/>
                    <a:lstStyle/>
                    <a:p>
                      <a:pPr algn="ctr"/>
                      <a:r>
                        <a:rPr lang="nl-BE" sz="3800" dirty="0"/>
                        <a:t>9</a:t>
                      </a:r>
                    </a:p>
                  </a:txBody>
                  <a:tcPr marL="96441" marR="96441" marT="96441" marB="96441" anchor="ctr"/>
                </a:tc>
                <a:tc>
                  <a:txBody>
                    <a:bodyPr/>
                    <a:lstStyle/>
                    <a:p>
                      <a:pPr algn="ctr"/>
                      <a:r>
                        <a:rPr lang="nl-BE" sz="3800" dirty="0"/>
                        <a:t>78</a:t>
                      </a:r>
                    </a:p>
                  </a:txBody>
                  <a:tcPr marL="96441" marR="96441" marT="96441" marB="96441" anchor="ctr"/>
                </a:tc>
                <a:tc>
                  <a:txBody>
                    <a:bodyPr/>
                    <a:lstStyle/>
                    <a:p>
                      <a:pPr algn="ctr"/>
                      <a:endParaRPr lang="nl-BE" sz="3800" dirty="0"/>
                    </a:p>
                  </a:txBody>
                  <a:tcPr marL="96441" marR="96441" marT="96441" marB="96441" anchor="ctr"/>
                </a:tc>
                <a:tc>
                  <a:txBody>
                    <a:bodyPr/>
                    <a:lstStyle/>
                    <a:p>
                      <a:pPr algn="ctr"/>
                      <a:endParaRPr lang="nl-BE" sz="3800" dirty="0"/>
                    </a:p>
                  </a:txBody>
                  <a:tcPr marL="96441" marR="96441" marT="96441" marB="96441" anchor="ctr"/>
                </a:tc>
                <a:tc>
                  <a:txBody>
                    <a:bodyPr/>
                    <a:lstStyle/>
                    <a:p>
                      <a:pPr algn="ctr"/>
                      <a:endParaRPr lang="nl-BE" sz="3800" dirty="0"/>
                    </a:p>
                  </a:txBody>
                  <a:tcPr marL="96441" marR="96441" marT="96441" marB="96441" anchor="ctr"/>
                </a:tc>
                <a:tc>
                  <a:txBody>
                    <a:bodyPr/>
                    <a:lstStyle/>
                    <a:p>
                      <a:pPr algn="ctr"/>
                      <a:endParaRPr lang="nl-BE" sz="3800" dirty="0"/>
                    </a:p>
                  </a:txBody>
                  <a:tcPr marL="96441" marR="96441" marT="96441" marB="96441" anchor="ct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nvGraphicFramePr>
        <p:xfrm>
          <a:off x="678614" y="3624293"/>
          <a:ext cx="10660845" cy="900112"/>
        </p:xfrm>
        <a:graphic>
          <a:graphicData uri="http://schemas.openxmlformats.org/drawingml/2006/table">
            <a:tbl>
              <a:tblPr firstRow="1" bandRow="1">
                <a:tableStyleId>{69CF1AB2-1976-4502-BF36-3FF5EA218861}</a:tableStyleId>
              </a:tblPr>
              <a:tblGrid>
                <a:gridCol w="820065">
                  <a:extLst>
                    <a:ext uri="{9D8B030D-6E8A-4147-A177-3AD203B41FA5}">
                      <a16:colId xmlns:a16="http://schemas.microsoft.com/office/drawing/2014/main" val="20000"/>
                    </a:ext>
                  </a:extLst>
                </a:gridCol>
                <a:gridCol w="820065">
                  <a:extLst>
                    <a:ext uri="{9D8B030D-6E8A-4147-A177-3AD203B41FA5}">
                      <a16:colId xmlns:a16="http://schemas.microsoft.com/office/drawing/2014/main" val="20001"/>
                    </a:ext>
                  </a:extLst>
                </a:gridCol>
                <a:gridCol w="820065">
                  <a:extLst>
                    <a:ext uri="{9D8B030D-6E8A-4147-A177-3AD203B41FA5}">
                      <a16:colId xmlns:a16="http://schemas.microsoft.com/office/drawing/2014/main" val="20002"/>
                    </a:ext>
                  </a:extLst>
                </a:gridCol>
                <a:gridCol w="820065">
                  <a:extLst>
                    <a:ext uri="{9D8B030D-6E8A-4147-A177-3AD203B41FA5}">
                      <a16:colId xmlns:a16="http://schemas.microsoft.com/office/drawing/2014/main" val="20003"/>
                    </a:ext>
                  </a:extLst>
                </a:gridCol>
                <a:gridCol w="820065">
                  <a:extLst>
                    <a:ext uri="{9D8B030D-6E8A-4147-A177-3AD203B41FA5}">
                      <a16:colId xmlns:a16="http://schemas.microsoft.com/office/drawing/2014/main" val="20004"/>
                    </a:ext>
                  </a:extLst>
                </a:gridCol>
                <a:gridCol w="820065">
                  <a:extLst>
                    <a:ext uri="{9D8B030D-6E8A-4147-A177-3AD203B41FA5}">
                      <a16:colId xmlns:a16="http://schemas.microsoft.com/office/drawing/2014/main" val="20005"/>
                    </a:ext>
                  </a:extLst>
                </a:gridCol>
                <a:gridCol w="820065">
                  <a:extLst>
                    <a:ext uri="{9D8B030D-6E8A-4147-A177-3AD203B41FA5}">
                      <a16:colId xmlns:a16="http://schemas.microsoft.com/office/drawing/2014/main" val="20006"/>
                    </a:ext>
                  </a:extLst>
                </a:gridCol>
                <a:gridCol w="820065">
                  <a:extLst>
                    <a:ext uri="{9D8B030D-6E8A-4147-A177-3AD203B41FA5}">
                      <a16:colId xmlns:a16="http://schemas.microsoft.com/office/drawing/2014/main" val="20007"/>
                    </a:ext>
                  </a:extLst>
                </a:gridCol>
                <a:gridCol w="820065">
                  <a:extLst>
                    <a:ext uri="{9D8B030D-6E8A-4147-A177-3AD203B41FA5}">
                      <a16:colId xmlns:a16="http://schemas.microsoft.com/office/drawing/2014/main" val="20008"/>
                    </a:ext>
                  </a:extLst>
                </a:gridCol>
                <a:gridCol w="820065">
                  <a:extLst>
                    <a:ext uri="{9D8B030D-6E8A-4147-A177-3AD203B41FA5}">
                      <a16:colId xmlns:a16="http://schemas.microsoft.com/office/drawing/2014/main" val="20009"/>
                    </a:ext>
                  </a:extLst>
                </a:gridCol>
                <a:gridCol w="820065">
                  <a:extLst>
                    <a:ext uri="{9D8B030D-6E8A-4147-A177-3AD203B41FA5}">
                      <a16:colId xmlns:a16="http://schemas.microsoft.com/office/drawing/2014/main" val="20010"/>
                    </a:ext>
                  </a:extLst>
                </a:gridCol>
                <a:gridCol w="820065">
                  <a:extLst>
                    <a:ext uri="{9D8B030D-6E8A-4147-A177-3AD203B41FA5}">
                      <a16:colId xmlns:a16="http://schemas.microsoft.com/office/drawing/2014/main" val="20011"/>
                    </a:ext>
                  </a:extLst>
                </a:gridCol>
                <a:gridCol w="820065">
                  <a:extLst>
                    <a:ext uri="{9D8B030D-6E8A-4147-A177-3AD203B41FA5}">
                      <a16:colId xmlns:a16="http://schemas.microsoft.com/office/drawing/2014/main" val="20012"/>
                    </a:ext>
                  </a:extLst>
                </a:gridCol>
              </a:tblGrid>
              <a:tr h="900112">
                <a:tc>
                  <a:txBody>
                    <a:bodyPr/>
                    <a:lstStyle/>
                    <a:p>
                      <a:pPr algn="ctr"/>
                      <a:endParaRPr lang="nl-BE" sz="3800" dirty="0"/>
                    </a:p>
                  </a:txBody>
                  <a:tcPr marL="96441" marR="96441" marT="96441" marB="96441" anchor="ctr"/>
                </a:tc>
                <a:tc>
                  <a:txBody>
                    <a:bodyPr/>
                    <a:lstStyle/>
                    <a:p>
                      <a:pPr algn="ctr"/>
                      <a:endParaRPr lang="nl-BE" sz="3800" dirty="0"/>
                    </a:p>
                  </a:txBody>
                  <a:tcPr marL="96441" marR="96441" marT="96441" marB="96441" anchor="ctr"/>
                </a:tc>
                <a:tc>
                  <a:txBody>
                    <a:bodyPr/>
                    <a:lstStyle/>
                    <a:p>
                      <a:pPr algn="ctr"/>
                      <a:r>
                        <a:rPr lang="nl-BE" sz="3800" dirty="0"/>
                        <a:t>v</a:t>
                      </a:r>
                    </a:p>
                  </a:txBody>
                  <a:tcPr marL="96441" marR="96441" marT="96441" marB="96441" anchor="ctr"/>
                </a:tc>
                <a:tc>
                  <a:txBody>
                    <a:bodyPr/>
                    <a:lstStyle/>
                    <a:p>
                      <a:pPr algn="ctr"/>
                      <a:r>
                        <a:rPr lang="nl-BE" sz="3800" dirty="0"/>
                        <a:t>v</a:t>
                      </a:r>
                    </a:p>
                  </a:txBody>
                  <a:tcPr marL="96441" marR="96441" marT="96441" marB="96441" anchor="ctr"/>
                </a:tc>
                <a:tc>
                  <a:txBody>
                    <a:bodyPr/>
                    <a:lstStyle/>
                    <a:p>
                      <a:pPr algn="ctr"/>
                      <a:endParaRPr lang="nl-BE" sz="3800" dirty="0"/>
                    </a:p>
                  </a:txBody>
                  <a:tcPr marL="96441" marR="96441" marT="96441" marB="96441" anchor="ctr"/>
                </a:tc>
                <a:tc>
                  <a:txBody>
                    <a:bodyPr/>
                    <a:lstStyle/>
                    <a:p>
                      <a:pPr algn="ctr"/>
                      <a:endParaRPr lang="nl-BE" sz="3800" dirty="0"/>
                    </a:p>
                  </a:txBody>
                  <a:tcPr marL="96441" marR="96441" marT="96441" marB="96441" anchor="ctr"/>
                </a:tc>
                <a:tc>
                  <a:txBody>
                    <a:bodyPr/>
                    <a:lstStyle/>
                    <a:p>
                      <a:pPr algn="ctr"/>
                      <a:endParaRPr lang="nl-BE" sz="3800" dirty="0"/>
                    </a:p>
                  </a:txBody>
                  <a:tcPr marL="96441" marR="96441" marT="96441" marB="96441" anchor="ctr"/>
                </a:tc>
                <a:tc>
                  <a:txBody>
                    <a:bodyPr/>
                    <a:lstStyle/>
                    <a:p>
                      <a:pPr algn="ctr"/>
                      <a:endParaRPr lang="nl-BE" sz="3800" dirty="0"/>
                    </a:p>
                  </a:txBody>
                  <a:tcPr marL="96441" marR="96441" marT="96441" marB="96441" anchor="ctr"/>
                </a:tc>
                <a:tc>
                  <a:txBody>
                    <a:bodyPr/>
                    <a:lstStyle/>
                    <a:p>
                      <a:pPr algn="ctr"/>
                      <a:r>
                        <a:rPr lang="nl-BE" sz="3800" dirty="0"/>
                        <a:t>v</a:t>
                      </a:r>
                    </a:p>
                  </a:txBody>
                  <a:tcPr marL="96441" marR="96441" marT="96441" marB="96441" anchor="ctr"/>
                </a:tc>
                <a:tc>
                  <a:txBody>
                    <a:bodyPr/>
                    <a:lstStyle/>
                    <a:p>
                      <a:pPr algn="ctr"/>
                      <a:endParaRPr lang="nl-BE" sz="3800" dirty="0"/>
                    </a:p>
                  </a:txBody>
                  <a:tcPr marL="96441" marR="96441" marT="96441" marB="96441" anchor="ctr"/>
                </a:tc>
                <a:tc>
                  <a:txBody>
                    <a:bodyPr/>
                    <a:lstStyle/>
                    <a:p>
                      <a:pPr algn="ctr"/>
                      <a:endParaRPr lang="nl-BE" sz="3800" dirty="0"/>
                    </a:p>
                  </a:txBody>
                  <a:tcPr marL="96441" marR="96441" marT="96441" marB="96441" anchor="ctr"/>
                </a:tc>
                <a:tc>
                  <a:txBody>
                    <a:bodyPr/>
                    <a:lstStyle/>
                    <a:p>
                      <a:pPr algn="ctr"/>
                      <a:r>
                        <a:rPr lang="nl-BE" sz="3800" dirty="0"/>
                        <a:t>v</a:t>
                      </a:r>
                    </a:p>
                  </a:txBody>
                  <a:tcPr marL="96441" marR="96441" marT="96441" marB="96441" anchor="ctr"/>
                </a:tc>
                <a:tc>
                  <a:txBody>
                    <a:bodyPr/>
                    <a:lstStyle/>
                    <a:p>
                      <a:pPr algn="ctr"/>
                      <a:endParaRPr lang="nl-BE" sz="3800" dirty="0"/>
                    </a:p>
                  </a:txBody>
                  <a:tcPr marL="96441" marR="96441" marT="96441" marB="96441" anchor="ct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nvGraphicFramePr>
        <p:xfrm>
          <a:off x="678614" y="3249574"/>
          <a:ext cx="10660845" cy="524828"/>
        </p:xfrm>
        <a:graphic>
          <a:graphicData uri="http://schemas.openxmlformats.org/drawingml/2006/table">
            <a:tbl>
              <a:tblPr firstRow="1" bandRow="1">
                <a:tableStyleId>{2D5ABB26-0587-4C30-8999-92F81FD0307C}</a:tableStyleId>
              </a:tblPr>
              <a:tblGrid>
                <a:gridCol w="820065">
                  <a:extLst>
                    <a:ext uri="{9D8B030D-6E8A-4147-A177-3AD203B41FA5}">
                      <a16:colId xmlns:a16="http://schemas.microsoft.com/office/drawing/2014/main" val="20000"/>
                    </a:ext>
                  </a:extLst>
                </a:gridCol>
                <a:gridCol w="820065">
                  <a:extLst>
                    <a:ext uri="{9D8B030D-6E8A-4147-A177-3AD203B41FA5}">
                      <a16:colId xmlns:a16="http://schemas.microsoft.com/office/drawing/2014/main" val="20001"/>
                    </a:ext>
                  </a:extLst>
                </a:gridCol>
                <a:gridCol w="820065">
                  <a:extLst>
                    <a:ext uri="{9D8B030D-6E8A-4147-A177-3AD203B41FA5}">
                      <a16:colId xmlns:a16="http://schemas.microsoft.com/office/drawing/2014/main" val="20002"/>
                    </a:ext>
                  </a:extLst>
                </a:gridCol>
                <a:gridCol w="820065">
                  <a:extLst>
                    <a:ext uri="{9D8B030D-6E8A-4147-A177-3AD203B41FA5}">
                      <a16:colId xmlns:a16="http://schemas.microsoft.com/office/drawing/2014/main" val="20003"/>
                    </a:ext>
                  </a:extLst>
                </a:gridCol>
                <a:gridCol w="820065">
                  <a:extLst>
                    <a:ext uri="{9D8B030D-6E8A-4147-A177-3AD203B41FA5}">
                      <a16:colId xmlns:a16="http://schemas.microsoft.com/office/drawing/2014/main" val="20004"/>
                    </a:ext>
                  </a:extLst>
                </a:gridCol>
                <a:gridCol w="820065">
                  <a:extLst>
                    <a:ext uri="{9D8B030D-6E8A-4147-A177-3AD203B41FA5}">
                      <a16:colId xmlns:a16="http://schemas.microsoft.com/office/drawing/2014/main" val="20005"/>
                    </a:ext>
                  </a:extLst>
                </a:gridCol>
                <a:gridCol w="820065">
                  <a:extLst>
                    <a:ext uri="{9D8B030D-6E8A-4147-A177-3AD203B41FA5}">
                      <a16:colId xmlns:a16="http://schemas.microsoft.com/office/drawing/2014/main" val="20006"/>
                    </a:ext>
                  </a:extLst>
                </a:gridCol>
                <a:gridCol w="820065">
                  <a:extLst>
                    <a:ext uri="{9D8B030D-6E8A-4147-A177-3AD203B41FA5}">
                      <a16:colId xmlns:a16="http://schemas.microsoft.com/office/drawing/2014/main" val="20007"/>
                    </a:ext>
                  </a:extLst>
                </a:gridCol>
                <a:gridCol w="820065">
                  <a:extLst>
                    <a:ext uri="{9D8B030D-6E8A-4147-A177-3AD203B41FA5}">
                      <a16:colId xmlns:a16="http://schemas.microsoft.com/office/drawing/2014/main" val="20008"/>
                    </a:ext>
                  </a:extLst>
                </a:gridCol>
                <a:gridCol w="820065">
                  <a:extLst>
                    <a:ext uri="{9D8B030D-6E8A-4147-A177-3AD203B41FA5}">
                      <a16:colId xmlns:a16="http://schemas.microsoft.com/office/drawing/2014/main" val="20009"/>
                    </a:ext>
                  </a:extLst>
                </a:gridCol>
                <a:gridCol w="820065">
                  <a:extLst>
                    <a:ext uri="{9D8B030D-6E8A-4147-A177-3AD203B41FA5}">
                      <a16:colId xmlns:a16="http://schemas.microsoft.com/office/drawing/2014/main" val="20010"/>
                    </a:ext>
                  </a:extLst>
                </a:gridCol>
                <a:gridCol w="820065">
                  <a:extLst>
                    <a:ext uri="{9D8B030D-6E8A-4147-A177-3AD203B41FA5}">
                      <a16:colId xmlns:a16="http://schemas.microsoft.com/office/drawing/2014/main" val="20011"/>
                    </a:ext>
                  </a:extLst>
                </a:gridCol>
                <a:gridCol w="820065">
                  <a:extLst>
                    <a:ext uri="{9D8B030D-6E8A-4147-A177-3AD203B41FA5}">
                      <a16:colId xmlns:a16="http://schemas.microsoft.com/office/drawing/2014/main" val="20012"/>
                    </a:ext>
                  </a:extLst>
                </a:gridCol>
              </a:tblGrid>
              <a:tr h="260747">
                <a:tc>
                  <a:txBody>
                    <a:bodyPr/>
                    <a:lstStyle/>
                    <a:p>
                      <a:pPr algn="ctr"/>
                      <a:r>
                        <a:rPr lang="nl-BE" sz="1300" dirty="0"/>
                        <a:t>1 </a:t>
                      </a:r>
                    </a:p>
                  </a:txBody>
                  <a:tcPr marL="64294" marR="64294" marT="32147" marB="32147" anchor="ctr"/>
                </a:tc>
                <a:tc>
                  <a:txBody>
                    <a:bodyPr/>
                    <a:lstStyle/>
                    <a:p>
                      <a:pPr algn="ctr"/>
                      <a:r>
                        <a:rPr lang="nl-BE" sz="1300" dirty="0"/>
                        <a:t>2</a:t>
                      </a:r>
                    </a:p>
                  </a:txBody>
                  <a:tcPr marL="64294" marR="64294" marT="32147" marB="32147" anchor="ctr"/>
                </a:tc>
                <a:tc>
                  <a:txBody>
                    <a:bodyPr/>
                    <a:lstStyle/>
                    <a:p>
                      <a:pPr algn="ctr"/>
                      <a:r>
                        <a:rPr lang="nl-BE" sz="1300" dirty="0"/>
                        <a:t>3</a:t>
                      </a:r>
                    </a:p>
                  </a:txBody>
                  <a:tcPr marL="64294" marR="64294" marT="32147" marB="32147" anchor="ctr"/>
                </a:tc>
                <a:tc>
                  <a:txBody>
                    <a:bodyPr/>
                    <a:lstStyle/>
                    <a:p>
                      <a:pPr algn="ctr"/>
                      <a:r>
                        <a:rPr lang="nl-BE" sz="1300" dirty="0"/>
                        <a:t>4</a:t>
                      </a:r>
                    </a:p>
                  </a:txBody>
                  <a:tcPr marL="64294" marR="64294" marT="32147" marB="32147" anchor="ctr"/>
                </a:tc>
                <a:tc>
                  <a:txBody>
                    <a:bodyPr/>
                    <a:lstStyle/>
                    <a:p>
                      <a:pPr algn="ctr"/>
                      <a:r>
                        <a:rPr lang="nl-BE" sz="1300" dirty="0"/>
                        <a:t>5</a:t>
                      </a:r>
                    </a:p>
                  </a:txBody>
                  <a:tcPr marL="64294" marR="64294" marT="32147" marB="32147" anchor="ctr"/>
                </a:tc>
                <a:tc>
                  <a:txBody>
                    <a:bodyPr/>
                    <a:lstStyle/>
                    <a:p>
                      <a:pPr algn="ctr"/>
                      <a:r>
                        <a:rPr lang="nl-BE" sz="1300" dirty="0"/>
                        <a:t>6</a:t>
                      </a:r>
                    </a:p>
                  </a:txBody>
                  <a:tcPr marL="64294" marR="64294" marT="32147" marB="32147" anchor="ctr"/>
                </a:tc>
                <a:tc>
                  <a:txBody>
                    <a:bodyPr/>
                    <a:lstStyle/>
                    <a:p>
                      <a:pPr algn="ctr"/>
                      <a:r>
                        <a:rPr lang="nl-BE" sz="1300" dirty="0"/>
                        <a:t>7</a:t>
                      </a:r>
                    </a:p>
                  </a:txBody>
                  <a:tcPr marL="64294" marR="64294" marT="32147" marB="32147" anchor="ctr"/>
                </a:tc>
                <a:tc>
                  <a:txBody>
                    <a:bodyPr/>
                    <a:lstStyle/>
                    <a:p>
                      <a:pPr algn="ctr"/>
                      <a:r>
                        <a:rPr lang="nl-BE" sz="1300" dirty="0"/>
                        <a:t>8</a:t>
                      </a:r>
                    </a:p>
                  </a:txBody>
                  <a:tcPr marL="64294" marR="64294" marT="32147" marB="32147" anchor="ctr"/>
                </a:tc>
                <a:tc>
                  <a:txBody>
                    <a:bodyPr/>
                    <a:lstStyle/>
                    <a:p>
                      <a:pPr algn="ctr"/>
                      <a:r>
                        <a:rPr lang="nl-BE" sz="1300" dirty="0"/>
                        <a:t>9</a:t>
                      </a:r>
                    </a:p>
                  </a:txBody>
                  <a:tcPr marL="64294" marR="64294" marT="32147" marB="32147" anchor="ctr"/>
                </a:tc>
                <a:tc>
                  <a:txBody>
                    <a:bodyPr/>
                    <a:lstStyle/>
                    <a:p>
                      <a:pPr algn="ctr"/>
                      <a:r>
                        <a:rPr lang="nl-BE" sz="1300" dirty="0"/>
                        <a:t>10</a:t>
                      </a:r>
                    </a:p>
                  </a:txBody>
                  <a:tcPr marL="64294" marR="64294" marT="32147" marB="32147" anchor="ctr"/>
                </a:tc>
                <a:tc>
                  <a:txBody>
                    <a:bodyPr/>
                    <a:lstStyle/>
                    <a:p>
                      <a:pPr algn="ctr"/>
                      <a:r>
                        <a:rPr lang="nl-BE" sz="1300" dirty="0"/>
                        <a:t>11</a:t>
                      </a:r>
                    </a:p>
                  </a:txBody>
                  <a:tcPr marL="64294" marR="64294" marT="32147" marB="32147" anchor="ctr"/>
                </a:tc>
                <a:tc>
                  <a:txBody>
                    <a:bodyPr/>
                    <a:lstStyle/>
                    <a:p>
                      <a:pPr algn="ctr"/>
                      <a:r>
                        <a:rPr lang="nl-BE" sz="1300" dirty="0"/>
                        <a:t>12</a:t>
                      </a:r>
                    </a:p>
                  </a:txBody>
                  <a:tcPr marL="64294" marR="64294" marT="32147" marB="32147" anchor="ctr"/>
                </a:tc>
                <a:tc>
                  <a:txBody>
                    <a:bodyPr/>
                    <a:lstStyle/>
                    <a:p>
                      <a:pPr algn="ctr"/>
                      <a:r>
                        <a:rPr lang="nl-BE" sz="1300" dirty="0"/>
                        <a:t>13</a:t>
                      </a:r>
                    </a:p>
                  </a:txBody>
                  <a:tcPr marL="64294" marR="64294" marT="32147" marB="32147" anchor="ctr"/>
                </a:tc>
                <a:extLst>
                  <a:ext uri="{0D108BD9-81ED-4DB2-BD59-A6C34878D82A}">
                    <a16:rowId xmlns:a16="http://schemas.microsoft.com/office/drawing/2014/main" val="10000"/>
                  </a:ext>
                </a:extLst>
              </a:tr>
              <a:tr h="260747">
                <a:tc>
                  <a:txBody>
                    <a:bodyPr/>
                    <a:lstStyle/>
                    <a:p>
                      <a:endParaRPr lang="nl-BE" sz="1300" dirty="0"/>
                    </a:p>
                  </a:txBody>
                  <a:tcPr marL="64294" marR="64294" marT="32147" marB="32147"/>
                </a:tc>
                <a:tc>
                  <a:txBody>
                    <a:bodyPr/>
                    <a:lstStyle/>
                    <a:p>
                      <a:endParaRPr lang="nl-BE" sz="1300" dirty="0"/>
                    </a:p>
                  </a:txBody>
                  <a:tcPr marL="64294" marR="64294" marT="32147" marB="32147"/>
                </a:tc>
                <a:tc>
                  <a:txBody>
                    <a:bodyPr/>
                    <a:lstStyle/>
                    <a:p>
                      <a:endParaRPr lang="nl-BE" sz="1300" dirty="0"/>
                    </a:p>
                  </a:txBody>
                  <a:tcPr marL="64294" marR="64294" marT="32147" marB="32147"/>
                </a:tc>
                <a:tc>
                  <a:txBody>
                    <a:bodyPr/>
                    <a:lstStyle/>
                    <a:p>
                      <a:endParaRPr lang="nl-BE" sz="1300" dirty="0"/>
                    </a:p>
                  </a:txBody>
                  <a:tcPr marL="64294" marR="64294" marT="32147" marB="32147"/>
                </a:tc>
                <a:tc>
                  <a:txBody>
                    <a:bodyPr/>
                    <a:lstStyle/>
                    <a:p>
                      <a:endParaRPr lang="nl-BE" sz="1300" dirty="0"/>
                    </a:p>
                  </a:txBody>
                  <a:tcPr marL="64294" marR="64294" marT="32147" marB="32147"/>
                </a:tc>
                <a:tc>
                  <a:txBody>
                    <a:bodyPr/>
                    <a:lstStyle/>
                    <a:p>
                      <a:endParaRPr lang="nl-BE" sz="1300" dirty="0"/>
                    </a:p>
                  </a:txBody>
                  <a:tcPr marL="64294" marR="64294" marT="32147" marB="32147"/>
                </a:tc>
                <a:tc>
                  <a:txBody>
                    <a:bodyPr/>
                    <a:lstStyle/>
                    <a:p>
                      <a:endParaRPr lang="nl-BE" sz="1300" dirty="0"/>
                    </a:p>
                  </a:txBody>
                  <a:tcPr marL="64294" marR="64294" marT="32147" marB="32147"/>
                </a:tc>
                <a:tc>
                  <a:txBody>
                    <a:bodyPr/>
                    <a:lstStyle/>
                    <a:p>
                      <a:endParaRPr lang="nl-BE" sz="1300" dirty="0"/>
                    </a:p>
                  </a:txBody>
                  <a:tcPr marL="64294" marR="64294" marT="32147" marB="32147"/>
                </a:tc>
                <a:tc>
                  <a:txBody>
                    <a:bodyPr/>
                    <a:lstStyle/>
                    <a:p>
                      <a:endParaRPr lang="nl-BE" sz="1300" dirty="0"/>
                    </a:p>
                  </a:txBody>
                  <a:tcPr marL="64294" marR="64294" marT="32147" marB="32147"/>
                </a:tc>
                <a:tc>
                  <a:txBody>
                    <a:bodyPr/>
                    <a:lstStyle/>
                    <a:p>
                      <a:endParaRPr lang="nl-BE" sz="1300" dirty="0"/>
                    </a:p>
                  </a:txBody>
                  <a:tcPr marL="64294" marR="64294" marT="32147" marB="32147"/>
                </a:tc>
                <a:tc>
                  <a:txBody>
                    <a:bodyPr/>
                    <a:lstStyle/>
                    <a:p>
                      <a:endParaRPr lang="nl-BE" sz="1300" dirty="0"/>
                    </a:p>
                  </a:txBody>
                  <a:tcPr marL="64294" marR="64294" marT="32147" marB="32147"/>
                </a:tc>
                <a:tc>
                  <a:txBody>
                    <a:bodyPr/>
                    <a:lstStyle/>
                    <a:p>
                      <a:endParaRPr lang="nl-BE" sz="1300" dirty="0"/>
                    </a:p>
                  </a:txBody>
                  <a:tcPr marL="64294" marR="64294" marT="32147" marB="32147"/>
                </a:tc>
                <a:tc>
                  <a:txBody>
                    <a:bodyPr/>
                    <a:lstStyle/>
                    <a:p>
                      <a:endParaRPr lang="nl-BE" sz="1300" dirty="0"/>
                    </a:p>
                  </a:txBody>
                  <a:tcPr marL="64294" marR="64294" marT="32147" marB="32147"/>
                </a:tc>
                <a:extLst>
                  <a:ext uri="{0D108BD9-81ED-4DB2-BD59-A6C34878D82A}">
                    <a16:rowId xmlns:a16="http://schemas.microsoft.com/office/drawing/2014/main" val="10001"/>
                  </a:ext>
                </a:extLst>
              </a:tr>
            </a:tbl>
          </a:graphicData>
        </a:graphic>
      </p:graphicFrame>
      <p:sp>
        <p:nvSpPr>
          <p:cNvPr id="14" name="Rectangle 13"/>
          <p:cNvSpPr/>
          <p:nvPr/>
        </p:nvSpPr>
        <p:spPr>
          <a:xfrm>
            <a:off x="11270288" y="3050849"/>
            <a:ext cx="713076" cy="1578119"/>
          </a:xfrm>
          <a:prstGeom prst="rect">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66"/>
          </a:p>
        </p:txBody>
      </p:sp>
    </p:spTree>
    <p:extLst>
      <p:ext uri="{BB962C8B-B14F-4D97-AF65-F5344CB8AC3E}">
        <p14:creationId xmlns:p14="http://schemas.microsoft.com/office/powerpoint/2010/main" val="334133705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7"/>
            <a:ext cx="10515600" cy="4486275"/>
          </a:xfrm>
        </p:spPr>
        <p:txBody>
          <a:bodyPr>
            <a:normAutofit/>
          </a:bodyPr>
          <a:lstStyle/>
          <a:p>
            <a:pPr marL="0" indent="0">
              <a:buNone/>
            </a:pPr>
            <a:r>
              <a:rPr lang="nl-BE" sz="1600" dirty="0">
                <a:latin typeface="UGent Panno Text SemiLight" panose="02000406040000040003" pitchFamily="50" charset="0"/>
              </a:rPr>
              <a:t>Deze oefening komt in sommige workshops aan bod. Ze wordt hier (nog) niet uitgewerkt. </a:t>
            </a:r>
          </a:p>
          <a:p>
            <a:pPr marL="0" indent="0">
              <a:buNone/>
            </a:pPr>
            <a:r>
              <a:rPr lang="nl-BE" sz="1600" dirty="0">
                <a:latin typeface="UGent Panno Text SemiLight" panose="02000406040000040003" pitchFamily="50" charset="0"/>
              </a:rPr>
              <a:t>Voor wie zelf nieuwsgierig is: zoektermen ‘quicksort’ en ‘quickselect’ lichten een tipje van de sluier. </a:t>
            </a:r>
          </a:p>
        </p:txBody>
      </p:sp>
      <p:sp>
        <p:nvSpPr>
          <p:cNvPr id="5" name="Title 1"/>
          <p:cNvSpPr>
            <a:spLocks noGrp="1"/>
          </p:cNvSpPr>
          <p:nvPr>
            <p:ph type="title"/>
          </p:nvPr>
        </p:nvSpPr>
        <p:spPr/>
        <p:txBody>
          <a:bodyPr>
            <a:normAutofit/>
          </a:bodyPr>
          <a:lstStyle/>
          <a:p>
            <a:r>
              <a:rPr lang="nl-BE" b="1" dirty="0">
                <a:latin typeface="UGent Panno Text SemiBold" panose="02000706040000040003" pitchFamily="50" charset="0"/>
              </a:rPr>
              <a:t>MEDIAAN ZOEKEN GEBASEERD OP QUICKSORT</a:t>
            </a:r>
            <a:endParaRPr lang="nl-BE" dirty="0"/>
          </a:p>
        </p:txBody>
      </p:sp>
    </p:spTree>
    <p:extLst>
      <p:ext uri="{BB962C8B-B14F-4D97-AF65-F5344CB8AC3E}">
        <p14:creationId xmlns:p14="http://schemas.microsoft.com/office/powerpoint/2010/main" val="12088595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187"/>
            <a:ext cx="10238949" cy="3638635"/>
          </a:xfrm>
          <a:prstGeom prst="rect">
            <a:avLst/>
          </a:prstGeom>
        </p:spPr>
      </p:pic>
      <p:sp>
        <p:nvSpPr>
          <p:cNvPr id="5" name="Title 1"/>
          <p:cNvSpPr>
            <a:spLocks noGrp="1"/>
          </p:cNvSpPr>
          <p:nvPr>
            <p:ph type="title"/>
          </p:nvPr>
        </p:nvSpPr>
        <p:spPr/>
        <p:txBody>
          <a:bodyPr/>
          <a:lstStyle/>
          <a:p>
            <a:r>
              <a:rPr lang="nl-BE" dirty="0">
                <a:latin typeface="UGent Panno Text SemiBold" panose="02000706040000040003" pitchFamily="50" charset="0"/>
              </a:rPr>
              <a:t>vind de mediaan   -   sorteer niet meer dan nodig</a:t>
            </a:r>
          </a:p>
        </p:txBody>
      </p:sp>
    </p:spTree>
    <p:extLst>
      <p:ext uri="{BB962C8B-B14F-4D97-AF65-F5344CB8AC3E}">
        <p14:creationId xmlns:p14="http://schemas.microsoft.com/office/powerpoint/2010/main" val="6300941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353" y="2462705"/>
            <a:ext cx="6539016" cy="2323783"/>
          </a:xfrm>
          <a:prstGeom prst="rect">
            <a:avLst/>
          </a:prstGeom>
        </p:spPr>
      </p:pic>
      <p:sp>
        <p:nvSpPr>
          <p:cNvPr id="5" name="Title 1"/>
          <p:cNvSpPr>
            <a:spLocks noGrp="1"/>
          </p:cNvSpPr>
          <p:nvPr>
            <p:ph type="title"/>
          </p:nvPr>
        </p:nvSpPr>
        <p:spPr/>
        <p:txBody>
          <a:bodyPr/>
          <a:lstStyle/>
          <a:p>
            <a:r>
              <a:rPr lang="nl-BE" dirty="0">
                <a:latin typeface="UGent Panno Text SemiBold" panose="02000706040000040003" pitchFamily="50" charset="0"/>
              </a:rPr>
              <a:t>vind de mediaan   -   sorteer niet meer dan nodig</a:t>
            </a:r>
          </a:p>
        </p:txBody>
      </p:sp>
    </p:spTree>
    <p:extLst>
      <p:ext uri="{BB962C8B-B14F-4D97-AF65-F5344CB8AC3E}">
        <p14:creationId xmlns:p14="http://schemas.microsoft.com/office/powerpoint/2010/main" val="25148185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353" y="2462705"/>
            <a:ext cx="6539016" cy="232378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8666" y="284720"/>
            <a:ext cx="2564025" cy="636158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309" y="1520235"/>
            <a:ext cx="1837748" cy="4559623"/>
          </a:xfrm>
          <a:prstGeom prst="rect">
            <a:avLst/>
          </a:prstGeom>
        </p:spPr>
      </p:pic>
      <p:sp>
        <p:nvSpPr>
          <p:cNvPr id="5" name="Title 1"/>
          <p:cNvSpPr>
            <a:spLocks noGrp="1"/>
          </p:cNvSpPr>
          <p:nvPr>
            <p:ph type="title"/>
          </p:nvPr>
        </p:nvSpPr>
        <p:spPr/>
        <p:txBody>
          <a:bodyPr/>
          <a:lstStyle/>
          <a:p>
            <a:r>
              <a:rPr lang="nl-BE" dirty="0">
                <a:latin typeface="UGent Panno Text SemiBold" panose="02000706040000040003" pitchFamily="50" charset="0"/>
              </a:rPr>
              <a:t>vind de mediaan   -   sorteer niet meer dan nodig</a:t>
            </a:r>
          </a:p>
        </p:txBody>
      </p:sp>
    </p:spTree>
    <p:extLst>
      <p:ext uri="{BB962C8B-B14F-4D97-AF65-F5344CB8AC3E}">
        <p14:creationId xmlns:p14="http://schemas.microsoft.com/office/powerpoint/2010/main" val="429454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8666" y="284720"/>
            <a:ext cx="2564025" cy="636158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309" y="1520235"/>
            <a:ext cx="1837748" cy="4559623"/>
          </a:xfrm>
          <a:prstGeom prst="rect">
            <a:avLst/>
          </a:prstGeom>
        </p:spPr>
      </p:pic>
      <p:sp>
        <p:nvSpPr>
          <p:cNvPr id="5" name="Title 1"/>
          <p:cNvSpPr>
            <a:spLocks noGrp="1"/>
          </p:cNvSpPr>
          <p:nvPr>
            <p:ph type="title"/>
          </p:nvPr>
        </p:nvSpPr>
        <p:spPr/>
        <p:txBody>
          <a:bodyPr/>
          <a:lstStyle/>
          <a:p>
            <a:r>
              <a:rPr lang="nl-BE" dirty="0">
                <a:latin typeface="UGent Panno Text SemiBold" panose="02000706040000040003" pitchFamily="50" charset="0"/>
              </a:rPr>
              <a:t>vind de mediaan   -   sorteer niet meer dan nodig</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4977" y="1690688"/>
            <a:ext cx="4061112" cy="4713125"/>
          </a:xfrm>
          <a:prstGeom prst="rect">
            <a:avLst/>
          </a:prstGeom>
        </p:spPr>
      </p:pic>
    </p:spTree>
    <p:extLst>
      <p:ext uri="{BB962C8B-B14F-4D97-AF65-F5344CB8AC3E}">
        <p14:creationId xmlns:p14="http://schemas.microsoft.com/office/powerpoint/2010/main" val="266292700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438" y="1104401"/>
            <a:ext cx="8759149" cy="1325482"/>
          </a:xfrm>
        </p:spPr>
        <p:txBody>
          <a:bodyPr>
            <a:noAutofit/>
          </a:bodyPr>
          <a:lstStyle/>
          <a:p>
            <a:r>
              <a:rPr lang="nl-BE" sz="8800" b="1" dirty="0">
                <a:latin typeface="UGent Panno Text SemiLight" panose="02000406040000040003" pitchFamily="50" charset="0"/>
              </a:rPr>
              <a:t>Wie is het slimst:</a:t>
            </a:r>
          </a:p>
        </p:txBody>
      </p:sp>
      <p:sp>
        <p:nvSpPr>
          <p:cNvPr id="5" name="Title 1"/>
          <p:cNvSpPr txBox="1">
            <a:spLocks/>
          </p:cNvSpPr>
          <p:nvPr/>
        </p:nvSpPr>
        <p:spPr>
          <a:xfrm>
            <a:off x="746538" y="3592396"/>
            <a:ext cx="8759149" cy="13254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8800" b="1" dirty="0">
                <a:latin typeface="UGent Panno Text SemiLight" panose="02000406040000040003" pitchFamily="50" charset="0"/>
              </a:rPr>
              <a:t>de computer </a:t>
            </a:r>
          </a:p>
          <a:p>
            <a:r>
              <a:rPr lang="nl-BE" sz="8800" b="1" dirty="0">
                <a:latin typeface="UGent Panno Text SemiLight" panose="02000406040000040003" pitchFamily="50" charset="0"/>
              </a:rPr>
              <a:t>of de mens?</a:t>
            </a:r>
          </a:p>
        </p:txBody>
      </p:sp>
    </p:spTree>
    <p:extLst>
      <p:ext uri="{BB962C8B-B14F-4D97-AF65-F5344CB8AC3E}">
        <p14:creationId xmlns:p14="http://schemas.microsoft.com/office/powerpoint/2010/main" val="27671851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3331" y="944603"/>
            <a:ext cx="8759149" cy="1325482"/>
          </a:xfrm>
        </p:spPr>
        <p:txBody>
          <a:bodyPr>
            <a:noAutofit/>
          </a:bodyPr>
          <a:lstStyle/>
          <a:p>
            <a:r>
              <a:rPr lang="nl-BE" sz="8800" b="1" dirty="0">
                <a:latin typeface="UGent Panno Text SemiLight" panose="02000406040000040003" pitchFamily="50" charset="0"/>
              </a:rPr>
              <a:t>Niet zo handig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276" y="0"/>
            <a:ext cx="2275999" cy="3214688"/>
          </a:xfrm>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482305" y="0"/>
            <a:ext cx="2275999" cy="3214688"/>
          </a:xfrm>
          <a:prstGeom prst="rect">
            <a:avLst/>
          </a:prstGeom>
        </p:spPr>
      </p:pic>
      <p:sp>
        <p:nvSpPr>
          <p:cNvPr id="5" name="Title 1"/>
          <p:cNvSpPr txBox="1">
            <a:spLocks/>
          </p:cNvSpPr>
          <p:nvPr/>
        </p:nvSpPr>
        <p:spPr>
          <a:xfrm>
            <a:off x="5043330" y="3885359"/>
            <a:ext cx="8759149" cy="13254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8800" b="1" dirty="0">
                <a:latin typeface="UGent Panno Text SemiLight" panose="02000406040000040003" pitchFamily="50" charset="0"/>
              </a:rPr>
              <a:t>Een beetje blind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294" y="3465513"/>
            <a:ext cx="1698981" cy="169898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829492" y="3465513"/>
            <a:ext cx="1698981" cy="1698981"/>
          </a:xfrm>
          <a:prstGeom prst="rect">
            <a:avLst/>
          </a:prstGeom>
        </p:spPr>
      </p:pic>
    </p:spTree>
    <p:extLst>
      <p:ext uri="{BB962C8B-B14F-4D97-AF65-F5344CB8AC3E}">
        <p14:creationId xmlns:p14="http://schemas.microsoft.com/office/powerpoint/2010/main" val="15521115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3331" y="944603"/>
            <a:ext cx="8759149" cy="1325482"/>
          </a:xfrm>
        </p:spPr>
        <p:txBody>
          <a:bodyPr>
            <a:noAutofit/>
          </a:bodyPr>
          <a:lstStyle/>
          <a:p>
            <a:r>
              <a:rPr lang="nl-BE" sz="8800" b="1" dirty="0">
                <a:latin typeface="UGent Panno Text SemiLight" panose="02000406040000040003" pitchFamily="50" charset="0"/>
              </a:rPr>
              <a:t>Niet zo handig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276" y="0"/>
            <a:ext cx="2275999" cy="3214688"/>
          </a:xfrm>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482305" y="0"/>
            <a:ext cx="2275999" cy="3214688"/>
          </a:xfrm>
          <a:prstGeom prst="rect">
            <a:avLst/>
          </a:prstGeom>
        </p:spPr>
      </p:pic>
      <p:sp>
        <p:nvSpPr>
          <p:cNvPr id="5" name="Title 1"/>
          <p:cNvSpPr txBox="1">
            <a:spLocks/>
          </p:cNvSpPr>
          <p:nvPr/>
        </p:nvSpPr>
        <p:spPr>
          <a:xfrm>
            <a:off x="5043330" y="3885359"/>
            <a:ext cx="8759149" cy="13254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sz="8800" b="1" dirty="0">
                <a:latin typeface="UGent Panno Text SemiLight" panose="02000406040000040003" pitchFamily="50" charset="0"/>
              </a:rPr>
              <a:t>Een beetje blind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294" y="3465513"/>
            <a:ext cx="1698981" cy="169898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829492" y="3465513"/>
            <a:ext cx="1698981" cy="1698981"/>
          </a:xfrm>
          <a:prstGeom prst="rect">
            <a:avLst/>
          </a:prstGeom>
        </p:spPr>
      </p:pic>
    </p:spTree>
    <p:extLst>
      <p:ext uri="{BB962C8B-B14F-4D97-AF65-F5344CB8AC3E}">
        <p14:creationId xmlns:p14="http://schemas.microsoft.com/office/powerpoint/2010/main" val="3642387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7"/>
            <a:ext cx="5257800" cy="4486275"/>
          </a:xfrm>
        </p:spPr>
        <p:txBody>
          <a:bodyPr>
            <a:noAutofit/>
          </a:bodyPr>
          <a:lstStyle/>
          <a:p>
            <a:pPr marL="0" indent="0">
              <a:buNone/>
            </a:pPr>
            <a:endParaRPr lang="nl-BE" sz="3600" dirty="0">
              <a:latin typeface="UGent Panno Text SemiLight" panose="02000406040000040003" pitchFamily="50" charset="0"/>
            </a:endParaRPr>
          </a:p>
          <a:p>
            <a:pPr marL="0" indent="0">
              <a:buNone/>
            </a:pPr>
            <a:endParaRPr lang="nl-BE" sz="3600" dirty="0">
              <a:latin typeface="UGent Panno Text SemiLight" panose="02000406040000040003" pitchFamily="50" charset="0"/>
            </a:endParaRPr>
          </a:p>
          <a:p>
            <a:pPr marL="0" indent="0">
              <a:buNone/>
            </a:pPr>
            <a:endParaRPr lang="nl-BE" sz="3600" dirty="0">
              <a:latin typeface="UGent Panno Text SemiLight" panose="02000406040000040003" pitchFamily="50" charset="0"/>
            </a:endParaRPr>
          </a:p>
          <a:p>
            <a:pPr marL="0" indent="0">
              <a:buNone/>
            </a:pPr>
            <a:endParaRPr lang="nl-BE" sz="3600" dirty="0">
              <a:latin typeface="UGent Panno Text SemiLight" panose="02000406040000040003" pitchFamily="50" charset="0"/>
            </a:endParaRPr>
          </a:p>
          <a:p>
            <a:pPr marL="0" indent="0">
              <a:buNone/>
            </a:pPr>
            <a:r>
              <a:rPr lang="nl-BE" sz="3600" dirty="0">
                <a:latin typeface="UGent Panno Text SemiLight" panose="02000406040000040003" pitchFamily="50" charset="0"/>
              </a:rPr>
              <a:t>bepaalt wat er gebeurt</a:t>
            </a:r>
          </a:p>
          <a:p>
            <a:pPr marL="0" indent="0">
              <a:buNone/>
            </a:pPr>
            <a:endParaRPr lang="nl-BE" sz="3600" dirty="0">
              <a:latin typeface="UGent Panno Text SemiLight" panose="02000406040000040003" pitchFamily="50" charset="0"/>
            </a:endParaRPr>
          </a:p>
        </p:txBody>
      </p:sp>
      <p:sp>
        <p:nvSpPr>
          <p:cNvPr id="5" name="Title 1"/>
          <p:cNvSpPr>
            <a:spLocks noGrp="1"/>
          </p:cNvSpPr>
          <p:nvPr>
            <p:ph type="title"/>
          </p:nvPr>
        </p:nvSpPr>
        <p:spPr/>
        <p:txBody>
          <a:bodyPr>
            <a:normAutofit/>
          </a:bodyPr>
          <a:lstStyle/>
          <a:p>
            <a:r>
              <a:rPr lang="nl-BE" sz="5400" b="1" dirty="0">
                <a:latin typeface="UGent Panno Text SemiBold" panose="02000706040000040003" pitchFamily="50" charset="0"/>
              </a:rPr>
              <a:t>PROGRAMMEUR         vs.           COMPUTER</a:t>
            </a:r>
            <a:endParaRPr lang="nl-BE" sz="5400" dirty="0"/>
          </a:p>
        </p:txBody>
      </p:sp>
      <p:sp>
        <p:nvSpPr>
          <p:cNvPr id="4" name="Content Placeholder 1"/>
          <p:cNvSpPr txBox="1">
            <a:spLocks/>
          </p:cNvSpPr>
          <p:nvPr/>
        </p:nvSpPr>
        <p:spPr>
          <a:xfrm>
            <a:off x="6096000" y="1690687"/>
            <a:ext cx="5257800" cy="4486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sz="3600" dirty="0">
              <a:latin typeface="UGent Panno Text SemiLight" panose="02000406040000040003" pitchFamily="50" charset="0"/>
            </a:endParaRPr>
          </a:p>
          <a:p>
            <a:pPr marL="0" indent="0">
              <a:buFont typeface="Arial" panose="020B0604020202020204" pitchFamily="34" charset="0"/>
              <a:buNone/>
            </a:pPr>
            <a:endParaRPr lang="nl-BE" sz="3600" dirty="0">
              <a:latin typeface="UGent Panno Text SemiLight" panose="02000406040000040003" pitchFamily="50" charset="0"/>
            </a:endParaRPr>
          </a:p>
          <a:p>
            <a:pPr marL="0" indent="0">
              <a:buFont typeface="Arial" panose="020B0604020202020204" pitchFamily="34" charset="0"/>
              <a:buNone/>
            </a:pPr>
            <a:endParaRPr lang="nl-BE" sz="3600" dirty="0">
              <a:latin typeface="UGent Panno Text SemiLight" panose="02000406040000040003" pitchFamily="50" charset="0"/>
            </a:endParaRPr>
          </a:p>
          <a:p>
            <a:pPr marL="0" indent="0">
              <a:buFont typeface="Arial" panose="020B0604020202020204" pitchFamily="34" charset="0"/>
              <a:buNone/>
            </a:pPr>
            <a:endParaRPr lang="nl-BE" sz="3600" dirty="0">
              <a:latin typeface="UGent Panno Text SemiLight" panose="02000406040000040003" pitchFamily="50" charset="0"/>
            </a:endParaRPr>
          </a:p>
          <a:p>
            <a:pPr marL="0" indent="0">
              <a:buFont typeface="Arial" panose="020B0604020202020204" pitchFamily="34" charset="0"/>
              <a:buNone/>
            </a:pPr>
            <a:r>
              <a:rPr lang="nl-BE" sz="3600" dirty="0">
                <a:latin typeface="UGent Panno Text SemiLight" panose="02000406040000040003" pitchFamily="50" charset="0"/>
              </a:rPr>
              <a:t>doet het domme rekenwerk</a:t>
            </a:r>
          </a:p>
          <a:p>
            <a:pPr marL="0" indent="0">
              <a:buFont typeface="Arial" panose="020B0604020202020204" pitchFamily="34" charset="0"/>
              <a:buNone/>
            </a:pPr>
            <a:r>
              <a:rPr lang="nl-BE" sz="3600" dirty="0">
                <a:latin typeface="UGent Panno Text SemiLight" panose="02000406040000040003" pitchFamily="50" charset="0"/>
              </a:rPr>
              <a:t>voert de taken uit</a:t>
            </a:r>
          </a:p>
          <a:p>
            <a:pPr marL="0" indent="0">
              <a:buFont typeface="Arial" panose="020B0604020202020204" pitchFamily="34" charset="0"/>
              <a:buNone/>
            </a:pPr>
            <a:endParaRPr lang="nl-BE" sz="3600" dirty="0">
              <a:latin typeface="UGent Panno Text SemiLight" panose="02000406040000040003" pitchFamily="50"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078" y="1647824"/>
            <a:ext cx="4030115" cy="2286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533" y="1584198"/>
            <a:ext cx="3660918" cy="2413251"/>
          </a:xfrm>
          <a:prstGeom prst="rect">
            <a:avLst/>
          </a:prstGeom>
        </p:spPr>
      </p:pic>
    </p:spTree>
    <p:extLst>
      <p:ext uri="{BB962C8B-B14F-4D97-AF65-F5344CB8AC3E}">
        <p14:creationId xmlns:p14="http://schemas.microsoft.com/office/powerpoint/2010/main" val="243963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nl-BE"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335" y="490410"/>
            <a:ext cx="2591104" cy="172023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2461" y="1611630"/>
            <a:ext cx="6744949" cy="5439475"/>
          </a:xfrm>
          <a:prstGeom prst="rect">
            <a:avLst/>
          </a:prstGeom>
        </p:spPr>
      </p:pic>
    </p:spTree>
    <p:extLst>
      <p:ext uri="{BB962C8B-B14F-4D97-AF65-F5344CB8AC3E}">
        <p14:creationId xmlns:p14="http://schemas.microsoft.com/office/powerpoint/2010/main" val="211651517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343" y="275872"/>
            <a:ext cx="1698981" cy="1698981"/>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706541" y="275872"/>
            <a:ext cx="1698981" cy="1698981"/>
          </a:xfrm>
          <a:prstGeom prst="rect">
            <a:avLst/>
          </a:prstGeom>
        </p:spPr>
      </p:pic>
      <p:sp>
        <p:nvSpPr>
          <p:cNvPr id="6" name="Title 5"/>
          <p:cNvSpPr>
            <a:spLocks noGrp="1"/>
          </p:cNvSpPr>
          <p:nvPr>
            <p:ph type="title"/>
          </p:nvPr>
        </p:nvSpPr>
        <p:spPr>
          <a:xfrm>
            <a:off x="4405522" y="1073856"/>
            <a:ext cx="10515600" cy="1325563"/>
          </a:xfrm>
        </p:spPr>
        <p:txBody>
          <a:bodyPr/>
          <a:lstStyle/>
          <a:p>
            <a:endParaRPr lang="nl-BE"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2461" y="1611630"/>
            <a:ext cx="6744949" cy="5439475"/>
          </a:xfrm>
          <a:prstGeom prst="rect">
            <a:avLst/>
          </a:prstGeom>
        </p:spPr>
      </p:pic>
    </p:spTree>
    <p:extLst>
      <p:ext uri="{BB962C8B-B14F-4D97-AF65-F5344CB8AC3E}">
        <p14:creationId xmlns:p14="http://schemas.microsoft.com/office/powerpoint/2010/main" val="2692916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538" y="536230"/>
            <a:ext cx="10767799" cy="1325482"/>
          </a:xfrm>
        </p:spPr>
        <p:txBody>
          <a:bodyPr>
            <a:noAutofit/>
          </a:bodyPr>
          <a:lstStyle/>
          <a:p>
            <a:r>
              <a:rPr lang="nl-BE" sz="8800" b="1" dirty="0">
                <a:latin typeface="UGent Panno Text SemiLight" panose="02000406040000040003" pitchFamily="50" charset="0"/>
              </a:rPr>
              <a:t>computationeel denken</a:t>
            </a:r>
          </a:p>
        </p:txBody>
      </p:sp>
      <p:sp>
        <p:nvSpPr>
          <p:cNvPr id="5" name="Title 1"/>
          <p:cNvSpPr txBox="1">
            <a:spLocks/>
          </p:cNvSpPr>
          <p:nvPr/>
        </p:nvSpPr>
        <p:spPr>
          <a:xfrm>
            <a:off x="746538" y="1935333"/>
            <a:ext cx="10980864" cy="4554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800"/>
              </a:spcAft>
            </a:pPr>
            <a:r>
              <a:rPr lang="nl-BE" sz="5400" b="1" dirty="0">
                <a:latin typeface="UGent Panno Text SemiLight" panose="02000406040000040003" pitchFamily="50" charset="0"/>
              </a:rPr>
              <a:t>losse set probleemoplossende vaardigheden</a:t>
            </a:r>
          </a:p>
          <a:p>
            <a:pPr>
              <a:lnSpc>
                <a:spcPct val="100000"/>
              </a:lnSpc>
              <a:spcAft>
                <a:spcPts val="1800"/>
              </a:spcAft>
            </a:pPr>
            <a:r>
              <a:rPr lang="nl-BE" sz="5400" b="1" dirty="0">
                <a:latin typeface="UGent Panno Text SemiLight" panose="02000406040000040003" pitchFamily="50" charset="0"/>
              </a:rPr>
              <a:t>≠ hoe de computer denkt</a:t>
            </a:r>
          </a:p>
          <a:p>
            <a:pPr>
              <a:lnSpc>
                <a:spcPct val="100000"/>
              </a:lnSpc>
              <a:spcAft>
                <a:spcPts val="1800"/>
              </a:spcAft>
            </a:pPr>
            <a:r>
              <a:rPr lang="nl-BE" sz="5400" b="1" dirty="0">
                <a:latin typeface="UGent Panno Text SemiLight" panose="02000406040000040003" pitchFamily="50" charset="0"/>
              </a:rPr>
              <a:t>= hoe mensen moeten denken om de computer</a:t>
            </a:r>
            <a:br>
              <a:rPr lang="nl-BE" sz="5400" b="1" dirty="0">
                <a:latin typeface="UGent Panno Text SemiLight" panose="02000406040000040003" pitchFamily="50" charset="0"/>
              </a:rPr>
            </a:br>
            <a:r>
              <a:rPr lang="nl-BE" sz="5400" b="1" dirty="0">
                <a:latin typeface="UGent Panno Text SemiLight" panose="02000406040000040003" pitchFamily="50" charset="0"/>
              </a:rPr>
              <a:t>   ongelooflijke resultaten te laten bereiken</a:t>
            </a:r>
          </a:p>
        </p:txBody>
      </p:sp>
    </p:spTree>
    <p:extLst>
      <p:ext uri="{BB962C8B-B14F-4D97-AF65-F5344CB8AC3E}">
        <p14:creationId xmlns:p14="http://schemas.microsoft.com/office/powerpoint/2010/main" val="22485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pic>
        <p:nvPicPr>
          <p:cNvPr id="9" name="Picture 8"/>
          <p:cNvPicPr>
            <a:picLocks noChangeAspect="1"/>
          </p:cNvPicPr>
          <p:nvPr/>
        </p:nvPicPr>
        <p:blipFill>
          <a:blip r:embed="rId2"/>
          <a:stretch>
            <a:fillRect/>
          </a:stretch>
        </p:blipFill>
        <p:spPr>
          <a:xfrm rot="21066855">
            <a:off x="692154" y="480628"/>
            <a:ext cx="5120000" cy="2880000"/>
          </a:xfrm>
          <a:prstGeom prst="rect">
            <a:avLst/>
          </a:prstGeom>
        </p:spPr>
      </p:pic>
      <p:pic>
        <p:nvPicPr>
          <p:cNvPr id="8" name="Picture 7"/>
          <p:cNvPicPr>
            <a:picLocks noChangeAspect="1"/>
          </p:cNvPicPr>
          <p:nvPr/>
        </p:nvPicPr>
        <p:blipFill>
          <a:blip r:embed="rId3"/>
          <a:stretch>
            <a:fillRect/>
          </a:stretch>
        </p:blipFill>
        <p:spPr>
          <a:xfrm rot="348135">
            <a:off x="1659927" y="3089265"/>
            <a:ext cx="5120000" cy="2880000"/>
          </a:xfrm>
          <a:prstGeom prst="rect">
            <a:avLst/>
          </a:prstGeom>
        </p:spPr>
      </p:pic>
      <p:pic>
        <p:nvPicPr>
          <p:cNvPr id="11" name="Picture 10"/>
          <p:cNvPicPr>
            <a:picLocks noChangeAspect="1"/>
          </p:cNvPicPr>
          <p:nvPr/>
        </p:nvPicPr>
        <p:blipFill>
          <a:blip r:embed="rId4"/>
          <a:stretch>
            <a:fillRect/>
          </a:stretch>
        </p:blipFill>
        <p:spPr>
          <a:xfrm rot="814815">
            <a:off x="5681136" y="663326"/>
            <a:ext cx="5120000" cy="2880000"/>
          </a:xfrm>
          <a:prstGeom prst="rect">
            <a:avLst/>
          </a:prstGeom>
        </p:spPr>
      </p:pic>
      <p:pic>
        <p:nvPicPr>
          <p:cNvPr id="7" name="Content Placeholder 6"/>
          <p:cNvPicPr>
            <a:picLocks noGrp="1" noChangeAspect="1"/>
          </p:cNvPicPr>
          <p:nvPr>
            <p:ph idx="1"/>
          </p:nvPr>
        </p:nvPicPr>
        <p:blipFill>
          <a:blip r:embed="rId5"/>
          <a:stretch>
            <a:fillRect/>
          </a:stretch>
        </p:blipFill>
        <p:spPr>
          <a:xfrm rot="21018101">
            <a:off x="6704446" y="3237748"/>
            <a:ext cx="5119999" cy="2880000"/>
          </a:xfrm>
          <a:prstGeom prst="rect">
            <a:avLst/>
          </a:prstGeom>
        </p:spPr>
      </p:pic>
    </p:spTree>
    <p:extLst>
      <p:ext uri="{BB962C8B-B14F-4D97-AF65-F5344CB8AC3E}">
        <p14:creationId xmlns:p14="http://schemas.microsoft.com/office/powerpoint/2010/main" val="423854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rot="21066855">
            <a:off x="3377358" y="1727905"/>
            <a:ext cx="2531708" cy="1424086"/>
          </a:xfrm>
          <a:prstGeom prst="rect">
            <a:avLst/>
          </a:prstGeom>
        </p:spPr>
      </p:pic>
      <p:pic>
        <p:nvPicPr>
          <p:cNvPr id="8" name="Picture 7"/>
          <p:cNvPicPr>
            <a:picLocks noChangeAspect="1"/>
          </p:cNvPicPr>
          <p:nvPr/>
        </p:nvPicPr>
        <p:blipFill>
          <a:blip r:embed="rId3"/>
          <a:stretch>
            <a:fillRect/>
          </a:stretch>
        </p:blipFill>
        <p:spPr>
          <a:xfrm rot="348135">
            <a:off x="4507828" y="3233589"/>
            <a:ext cx="2343920" cy="1318455"/>
          </a:xfrm>
          <a:prstGeom prst="rect">
            <a:avLst/>
          </a:prstGeom>
        </p:spPr>
      </p:pic>
      <p:pic>
        <p:nvPicPr>
          <p:cNvPr id="11" name="Picture 10"/>
          <p:cNvPicPr>
            <a:picLocks noChangeAspect="1"/>
          </p:cNvPicPr>
          <p:nvPr/>
        </p:nvPicPr>
        <p:blipFill>
          <a:blip r:embed="rId4"/>
          <a:stretch>
            <a:fillRect/>
          </a:stretch>
        </p:blipFill>
        <p:spPr>
          <a:xfrm rot="814815">
            <a:off x="5548555" y="1776815"/>
            <a:ext cx="2573330" cy="1447498"/>
          </a:xfrm>
          <a:prstGeom prst="rect">
            <a:avLst/>
          </a:prstGeom>
        </p:spPr>
      </p:pic>
      <p:pic>
        <p:nvPicPr>
          <p:cNvPr id="7" name="Content Placeholder 6"/>
          <p:cNvPicPr>
            <a:picLocks noGrp="1" noChangeAspect="1"/>
          </p:cNvPicPr>
          <p:nvPr>
            <p:ph idx="1"/>
          </p:nvPr>
        </p:nvPicPr>
        <p:blipFill>
          <a:blip r:embed="rId5"/>
          <a:stretch>
            <a:fillRect/>
          </a:stretch>
        </p:blipFill>
        <p:spPr>
          <a:xfrm rot="21018101">
            <a:off x="6590866" y="3486879"/>
            <a:ext cx="2296976" cy="1292049"/>
          </a:xfrm>
          <a:prstGeom prst="rect">
            <a:avLst/>
          </a:prstGeom>
        </p:spPr>
      </p:pic>
      <p:sp>
        <p:nvSpPr>
          <p:cNvPr id="10" name="Title 1">
            <a:extLst>
              <a:ext uri="{FF2B5EF4-FFF2-40B4-BE49-F238E27FC236}">
                <a16:creationId xmlns:a16="http://schemas.microsoft.com/office/drawing/2014/main" id="{7F0D2488-4EE2-487F-8A46-612B8E7F3C4E}"/>
              </a:ext>
            </a:extLst>
          </p:cNvPr>
          <p:cNvSpPr txBox="1">
            <a:spLocks/>
          </p:cNvSpPr>
          <p:nvPr/>
        </p:nvSpPr>
        <p:spPr>
          <a:xfrm>
            <a:off x="792608" y="253789"/>
            <a:ext cx="5257322" cy="609769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800"/>
              </a:spcAft>
            </a:pPr>
            <a:r>
              <a:rPr lang="nl-BE" sz="5400" b="1" dirty="0">
                <a:latin typeface="UGent Panno Text SemiLight" panose="02000406040000040003" pitchFamily="50" charset="0"/>
              </a:rPr>
              <a:t>logisch denken</a:t>
            </a:r>
          </a:p>
          <a:p>
            <a:pPr>
              <a:lnSpc>
                <a:spcPct val="100000"/>
              </a:lnSpc>
              <a:spcAft>
                <a:spcPts val="1800"/>
              </a:spcAft>
            </a:pPr>
            <a:r>
              <a:rPr lang="nl-BE" sz="800" b="1" dirty="0">
                <a:solidFill>
                  <a:schemeClr val="bg1"/>
                </a:solidFill>
                <a:latin typeface="UGent Panno Text SemiLight" panose="02000406040000040003" pitchFamily="50" charset="0"/>
              </a:rPr>
              <a:t>x</a:t>
            </a:r>
          </a:p>
          <a:p>
            <a:pPr>
              <a:lnSpc>
                <a:spcPct val="100000"/>
              </a:lnSpc>
              <a:spcAft>
                <a:spcPts val="1800"/>
              </a:spcAft>
            </a:pPr>
            <a:r>
              <a:rPr lang="nl-BE" sz="5400" b="1" dirty="0">
                <a:latin typeface="UGent Panno Text SemiLight" panose="02000406040000040003" pitchFamily="50" charset="0"/>
              </a:rPr>
              <a:t>creatief</a:t>
            </a:r>
            <a:br>
              <a:rPr lang="nl-BE" sz="5400" b="1" dirty="0">
                <a:latin typeface="UGent Panno Text SemiLight" panose="02000406040000040003" pitchFamily="50" charset="0"/>
              </a:rPr>
            </a:br>
            <a:r>
              <a:rPr lang="nl-BE" sz="5400" b="1" dirty="0">
                <a:latin typeface="UGent Panno Text SemiLight" panose="02000406040000040003" pitchFamily="50" charset="0"/>
              </a:rPr>
              <a:t>zijn</a:t>
            </a:r>
          </a:p>
          <a:p>
            <a:pPr>
              <a:lnSpc>
                <a:spcPct val="100000"/>
              </a:lnSpc>
              <a:spcAft>
                <a:spcPts val="1800"/>
              </a:spcAft>
            </a:pPr>
            <a:r>
              <a:rPr lang="nl-BE" sz="800" b="1" dirty="0">
                <a:solidFill>
                  <a:schemeClr val="bg1"/>
                </a:solidFill>
                <a:latin typeface="UGent Panno Text SemiLight" panose="02000406040000040003" pitchFamily="50" charset="0"/>
              </a:rPr>
              <a:t>x</a:t>
            </a:r>
          </a:p>
          <a:p>
            <a:pPr>
              <a:lnSpc>
                <a:spcPct val="100000"/>
              </a:lnSpc>
              <a:spcAft>
                <a:spcPts val="1800"/>
              </a:spcAft>
            </a:pPr>
            <a:r>
              <a:rPr lang="nl-BE" sz="5400" b="1" dirty="0">
                <a:latin typeface="UGent Panno Text SemiLight" panose="02000406040000040003" pitchFamily="50" charset="0"/>
              </a:rPr>
              <a:t>generalisatie</a:t>
            </a:r>
          </a:p>
          <a:p>
            <a:pPr>
              <a:lnSpc>
                <a:spcPct val="100000"/>
              </a:lnSpc>
              <a:spcAft>
                <a:spcPts val="1800"/>
              </a:spcAft>
            </a:pPr>
            <a:r>
              <a:rPr lang="nl-BE" sz="800" b="1" dirty="0">
                <a:solidFill>
                  <a:schemeClr val="bg1"/>
                </a:solidFill>
                <a:latin typeface="UGent Panno Text SemiLight" panose="02000406040000040003" pitchFamily="50" charset="0"/>
              </a:rPr>
              <a:t>X</a:t>
            </a:r>
          </a:p>
          <a:p>
            <a:pPr>
              <a:lnSpc>
                <a:spcPct val="100000"/>
              </a:lnSpc>
              <a:spcAft>
                <a:spcPts val="1800"/>
              </a:spcAft>
            </a:pPr>
            <a:r>
              <a:rPr lang="nl-BE" sz="5400" b="1" dirty="0">
                <a:latin typeface="UGent Panno Text SemiLight" panose="02000406040000040003" pitchFamily="50" charset="0"/>
              </a:rPr>
              <a:t>patroonherkenning</a:t>
            </a:r>
          </a:p>
        </p:txBody>
      </p:sp>
      <p:sp>
        <p:nvSpPr>
          <p:cNvPr id="12" name="Title 1">
            <a:extLst>
              <a:ext uri="{FF2B5EF4-FFF2-40B4-BE49-F238E27FC236}">
                <a16:creationId xmlns:a16="http://schemas.microsoft.com/office/drawing/2014/main" id="{37D45AC5-A6EF-4898-9794-63C3DEAEFB06}"/>
              </a:ext>
            </a:extLst>
          </p:cNvPr>
          <p:cNvSpPr txBox="1">
            <a:spLocks/>
          </p:cNvSpPr>
          <p:nvPr/>
        </p:nvSpPr>
        <p:spPr>
          <a:xfrm>
            <a:off x="6096000" y="253790"/>
            <a:ext cx="5257322" cy="609769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spcAft>
                <a:spcPts val="1800"/>
              </a:spcAft>
            </a:pPr>
            <a:r>
              <a:rPr lang="nl-BE" sz="5400" b="1" dirty="0">
                <a:latin typeface="UGent Panno Text SemiLight" panose="02000406040000040003" pitchFamily="50" charset="0"/>
              </a:rPr>
              <a:t>juiste voorstelling</a:t>
            </a:r>
            <a:br>
              <a:rPr lang="nl-BE" sz="5400" b="1" dirty="0">
                <a:latin typeface="UGent Panno Text SemiLight" panose="02000406040000040003" pitchFamily="50" charset="0"/>
              </a:rPr>
            </a:br>
            <a:r>
              <a:rPr lang="nl-BE" sz="5400" b="1" dirty="0">
                <a:latin typeface="UGent Panno Text SemiLight" panose="02000406040000040003" pitchFamily="50" charset="0"/>
              </a:rPr>
              <a:t>van data</a:t>
            </a:r>
          </a:p>
          <a:p>
            <a:pPr algn="r">
              <a:lnSpc>
                <a:spcPct val="100000"/>
              </a:lnSpc>
              <a:spcAft>
                <a:spcPts val="1800"/>
              </a:spcAft>
            </a:pPr>
            <a:r>
              <a:rPr lang="nl-BE" sz="800" b="1" dirty="0">
                <a:solidFill>
                  <a:schemeClr val="bg1"/>
                </a:solidFill>
                <a:latin typeface="UGent Panno Text SemiLight" panose="02000406040000040003" pitchFamily="50" charset="0"/>
              </a:rPr>
              <a:t>x</a:t>
            </a:r>
          </a:p>
          <a:p>
            <a:pPr algn="r">
              <a:lnSpc>
                <a:spcPct val="100000"/>
              </a:lnSpc>
              <a:spcAft>
                <a:spcPts val="1800"/>
              </a:spcAft>
            </a:pPr>
            <a:r>
              <a:rPr lang="nl-BE" sz="5400" b="1" dirty="0">
                <a:latin typeface="UGent Panno Text SemiLight" panose="02000406040000040003" pitchFamily="50" charset="0"/>
              </a:rPr>
              <a:t>aandacht voor </a:t>
            </a:r>
            <a:br>
              <a:rPr lang="nl-BE" sz="5400" b="1" dirty="0">
                <a:latin typeface="UGent Panno Text SemiLight" panose="02000406040000040003" pitchFamily="50" charset="0"/>
              </a:rPr>
            </a:br>
            <a:r>
              <a:rPr lang="nl-BE" sz="5400" b="1" dirty="0">
                <a:latin typeface="UGent Panno Text SemiLight" panose="02000406040000040003" pitchFamily="50" charset="0"/>
              </a:rPr>
              <a:t>details</a:t>
            </a:r>
          </a:p>
          <a:p>
            <a:pPr algn="r">
              <a:lnSpc>
                <a:spcPct val="100000"/>
              </a:lnSpc>
              <a:spcAft>
                <a:spcPts val="1800"/>
              </a:spcAft>
            </a:pPr>
            <a:r>
              <a:rPr lang="nl-BE" sz="800" b="1" dirty="0">
                <a:solidFill>
                  <a:schemeClr val="bg1"/>
                </a:solidFill>
                <a:latin typeface="UGent Panno Text SemiLight" panose="02000406040000040003" pitchFamily="50" charset="0"/>
              </a:rPr>
              <a:t>x</a:t>
            </a:r>
          </a:p>
          <a:p>
            <a:pPr algn="r">
              <a:lnSpc>
                <a:spcPct val="100000"/>
              </a:lnSpc>
              <a:spcAft>
                <a:spcPts val="1800"/>
              </a:spcAft>
            </a:pPr>
            <a:r>
              <a:rPr lang="nl-BE" sz="5400" b="1" dirty="0">
                <a:latin typeface="UGent Panno Text SemiLight" panose="02000406040000040003" pitchFamily="50" charset="0"/>
              </a:rPr>
              <a:t>oog voor</a:t>
            </a:r>
            <a:br>
              <a:rPr lang="nl-BE" sz="5400" b="1" dirty="0">
                <a:latin typeface="UGent Panno Text SemiLight" panose="02000406040000040003" pitchFamily="50" charset="0"/>
              </a:rPr>
            </a:br>
            <a:r>
              <a:rPr lang="nl-BE" sz="5400" b="1" dirty="0">
                <a:latin typeface="UGent Panno Text SemiLight" panose="02000406040000040003" pitchFamily="50" charset="0"/>
              </a:rPr>
              <a:t>efficiëntie &amp; evaluatie</a:t>
            </a:r>
          </a:p>
          <a:p>
            <a:pPr algn="r">
              <a:lnSpc>
                <a:spcPct val="100000"/>
              </a:lnSpc>
              <a:spcAft>
                <a:spcPts val="1800"/>
              </a:spcAft>
            </a:pPr>
            <a:endParaRPr lang="nl-BE" sz="5400" b="1" dirty="0">
              <a:latin typeface="UGent Panno Text SemiLight" panose="02000406040000040003" pitchFamily="50" charset="0"/>
            </a:endParaRPr>
          </a:p>
        </p:txBody>
      </p:sp>
    </p:spTree>
    <p:extLst>
      <p:ext uri="{BB962C8B-B14F-4D97-AF65-F5344CB8AC3E}">
        <p14:creationId xmlns:p14="http://schemas.microsoft.com/office/powerpoint/2010/main" val="164224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rot="21066855">
            <a:off x="3377358" y="1727905"/>
            <a:ext cx="2531708" cy="1424086"/>
          </a:xfrm>
          <a:prstGeom prst="rect">
            <a:avLst/>
          </a:prstGeom>
        </p:spPr>
      </p:pic>
      <p:pic>
        <p:nvPicPr>
          <p:cNvPr id="8" name="Picture 7"/>
          <p:cNvPicPr>
            <a:picLocks noChangeAspect="1"/>
          </p:cNvPicPr>
          <p:nvPr/>
        </p:nvPicPr>
        <p:blipFill>
          <a:blip r:embed="rId3"/>
          <a:stretch>
            <a:fillRect/>
          </a:stretch>
        </p:blipFill>
        <p:spPr>
          <a:xfrm rot="348135">
            <a:off x="4507828" y="3233589"/>
            <a:ext cx="2343920" cy="1318455"/>
          </a:xfrm>
          <a:prstGeom prst="rect">
            <a:avLst/>
          </a:prstGeom>
        </p:spPr>
      </p:pic>
      <p:pic>
        <p:nvPicPr>
          <p:cNvPr id="11" name="Picture 10"/>
          <p:cNvPicPr>
            <a:picLocks noChangeAspect="1"/>
          </p:cNvPicPr>
          <p:nvPr/>
        </p:nvPicPr>
        <p:blipFill>
          <a:blip r:embed="rId4"/>
          <a:stretch>
            <a:fillRect/>
          </a:stretch>
        </p:blipFill>
        <p:spPr>
          <a:xfrm rot="814815">
            <a:off x="5548555" y="1776815"/>
            <a:ext cx="2573330" cy="1447498"/>
          </a:xfrm>
          <a:prstGeom prst="rect">
            <a:avLst/>
          </a:prstGeom>
        </p:spPr>
      </p:pic>
      <p:pic>
        <p:nvPicPr>
          <p:cNvPr id="7" name="Content Placeholder 6"/>
          <p:cNvPicPr>
            <a:picLocks noGrp="1" noChangeAspect="1"/>
          </p:cNvPicPr>
          <p:nvPr>
            <p:ph idx="1"/>
          </p:nvPr>
        </p:nvPicPr>
        <p:blipFill>
          <a:blip r:embed="rId5"/>
          <a:stretch>
            <a:fillRect/>
          </a:stretch>
        </p:blipFill>
        <p:spPr>
          <a:xfrm rot="21018101">
            <a:off x="6590866" y="3486879"/>
            <a:ext cx="2296976" cy="1292049"/>
          </a:xfrm>
          <a:prstGeom prst="rect">
            <a:avLst/>
          </a:prstGeom>
        </p:spPr>
      </p:pic>
      <p:sp>
        <p:nvSpPr>
          <p:cNvPr id="10" name="Title 1">
            <a:extLst>
              <a:ext uri="{FF2B5EF4-FFF2-40B4-BE49-F238E27FC236}">
                <a16:creationId xmlns:a16="http://schemas.microsoft.com/office/drawing/2014/main" id="{7F0D2488-4EE2-487F-8A46-612B8E7F3C4E}"/>
              </a:ext>
            </a:extLst>
          </p:cNvPr>
          <p:cNvSpPr txBox="1">
            <a:spLocks/>
          </p:cNvSpPr>
          <p:nvPr/>
        </p:nvSpPr>
        <p:spPr>
          <a:xfrm>
            <a:off x="792608" y="253789"/>
            <a:ext cx="5257322" cy="609769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800"/>
              </a:spcAft>
            </a:pPr>
            <a:r>
              <a:rPr lang="nl-BE" sz="5400" b="1" dirty="0">
                <a:latin typeface="UGent Panno Text SemiLight" panose="02000406040000040003" pitchFamily="50" charset="0"/>
              </a:rPr>
              <a:t>logisch denken</a:t>
            </a:r>
          </a:p>
          <a:p>
            <a:pPr>
              <a:lnSpc>
                <a:spcPct val="100000"/>
              </a:lnSpc>
              <a:spcAft>
                <a:spcPts val="1800"/>
              </a:spcAft>
            </a:pPr>
            <a:r>
              <a:rPr lang="nl-BE" sz="800" b="1" dirty="0">
                <a:solidFill>
                  <a:schemeClr val="bg1"/>
                </a:solidFill>
                <a:latin typeface="UGent Panno Text SemiLight" panose="02000406040000040003" pitchFamily="50" charset="0"/>
              </a:rPr>
              <a:t>x</a:t>
            </a:r>
          </a:p>
          <a:p>
            <a:pPr>
              <a:lnSpc>
                <a:spcPct val="100000"/>
              </a:lnSpc>
              <a:spcAft>
                <a:spcPts val="1800"/>
              </a:spcAft>
            </a:pPr>
            <a:r>
              <a:rPr lang="nl-BE" sz="5400" b="1" i="1" dirty="0">
                <a:latin typeface="UGent Panno Text SemiLight" panose="02000406040000040003" pitchFamily="50" charset="0"/>
              </a:rPr>
              <a:t>creatief</a:t>
            </a:r>
            <a:br>
              <a:rPr lang="nl-BE" sz="5400" b="1" i="1" dirty="0">
                <a:latin typeface="UGent Panno Text SemiLight" panose="02000406040000040003" pitchFamily="50" charset="0"/>
              </a:rPr>
            </a:br>
            <a:r>
              <a:rPr lang="nl-BE" sz="5400" b="1" i="1" dirty="0">
                <a:latin typeface="UGent Panno Text SemiLight" panose="02000406040000040003" pitchFamily="50" charset="0"/>
              </a:rPr>
              <a:t>zijn</a:t>
            </a:r>
          </a:p>
          <a:p>
            <a:pPr>
              <a:lnSpc>
                <a:spcPct val="100000"/>
              </a:lnSpc>
              <a:spcAft>
                <a:spcPts val="1800"/>
              </a:spcAft>
            </a:pPr>
            <a:r>
              <a:rPr lang="nl-BE" sz="800" b="1" dirty="0">
                <a:solidFill>
                  <a:schemeClr val="bg1"/>
                </a:solidFill>
                <a:latin typeface="UGent Panno Text SemiLight" panose="02000406040000040003" pitchFamily="50" charset="0"/>
              </a:rPr>
              <a:t>x</a:t>
            </a:r>
          </a:p>
          <a:p>
            <a:pPr>
              <a:lnSpc>
                <a:spcPct val="100000"/>
              </a:lnSpc>
              <a:spcAft>
                <a:spcPts val="1800"/>
              </a:spcAft>
            </a:pPr>
            <a:r>
              <a:rPr lang="nl-BE" sz="5400" b="1" dirty="0">
                <a:latin typeface="UGent Panno Text SemiLight" panose="02000406040000040003" pitchFamily="50" charset="0"/>
              </a:rPr>
              <a:t>generalisatie</a:t>
            </a:r>
          </a:p>
          <a:p>
            <a:pPr>
              <a:lnSpc>
                <a:spcPct val="100000"/>
              </a:lnSpc>
              <a:spcAft>
                <a:spcPts val="1800"/>
              </a:spcAft>
            </a:pPr>
            <a:r>
              <a:rPr lang="nl-BE" sz="800" b="1" dirty="0">
                <a:solidFill>
                  <a:schemeClr val="bg1"/>
                </a:solidFill>
                <a:latin typeface="UGent Panno Text SemiLight" panose="02000406040000040003" pitchFamily="50" charset="0"/>
              </a:rPr>
              <a:t>X</a:t>
            </a:r>
          </a:p>
          <a:p>
            <a:pPr>
              <a:lnSpc>
                <a:spcPct val="100000"/>
              </a:lnSpc>
              <a:spcAft>
                <a:spcPts val="1800"/>
              </a:spcAft>
            </a:pPr>
            <a:r>
              <a:rPr lang="nl-BE" sz="5400" b="1" dirty="0">
                <a:latin typeface="UGent Panno Text SemiLight" panose="02000406040000040003" pitchFamily="50" charset="0"/>
              </a:rPr>
              <a:t>patroonherkenning</a:t>
            </a:r>
          </a:p>
        </p:txBody>
      </p:sp>
      <p:sp>
        <p:nvSpPr>
          <p:cNvPr id="12" name="Title 1">
            <a:extLst>
              <a:ext uri="{FF2B5EF4-FFF2-40B4-BE49-F238E27FC236}">
                <a16:creationId xmlns:a16="http://schemas.microsoft.com/office/drawing/2014/main" id="{37D45AC5-A6EF-4898-9794-63C3DEAEFB06}"/>
              </a:ext>
            </a:extLst>
          </p:cNvPr>
          <p:cNvSpPr txBox="1">
            <a:spLocks/>
          </p:cNvSpPr>
          <p:nvPr/>
        </p:nvSpPr>
        <p:spPr>
          <a:xfrm>
            <a:off x="6096000" y="253790"/>
            <a:ext cx="5257322" cy="609769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spcAft>
                <a:spcPts val="1800"/>
              </a:spcAft>
            </a:pPr>
            <a:r>
              <a:rPr lang="nl-BE" sz="5400" b="1" dirty="0">
                <a:latin typeface="UGent Panno Text SemiLight" panose="02000406040000040003" pitchFamily="50" charset="0"/>
              </a:rPr>
              <a:t>juiste voorstelling</a:t>
            </a:r>
            <a:br>
              <a:rPr lang="nl-BE" sz="5400" b="1" dirty="0">
                <a:latin typeface="UGent Panno Text SemiLight" panose="02000406040000040003" pitchFamily="50" charset="0"/>
              </a:rPr>
            </a:br>
            <a:r>
              <a:rPr lang="nl-BE" sz="5400" b="1" dirty="0">
                <a:latin typeface="UGent Panno Text SemiLight" panose="02000406040000040003" pitchFamily="50" charset="0"/>
              </a:rPr>
              <a:t>van data</a:t>
            </a:r>
          </a:p>
          <a:p>
            <a:pPr algn="r">
              <a:lnSpc>
                <a:spcPct val="100000"/>
              </a:lnSpc>
              <a:spcAft>
                <a:spcPts val="1800"/>
              </a:spcAft>
            </a:pPr>
            <a:r>
              <a:rPr lang="nl-BE" sz="800" b="1" dirty="0">
                <a:solidFill>
                  <a:schemeClr val="bg1"/>
                </a:solidFill>
                <a:latin typeface="UGent Panno Text SemiLight" panose="02000406040000040003" pitchFamily="50" charset="0"/>
              </a:rPr>
              <a:t>x</a:t>
            </a:r>
          </a:p>
          <a:p>
            <a:pPr algn="r">
              <a:lnSpc>
                <a:spcPct val="100000"/>
              </a:lnSpc>
              <a:spcAft>
                <a:spcPts val="1800"/>
              </a:spcAft>
            </a:pPr>
            <a:r>
              <a:rPr lang="nl-BE" sz="5400" b="1" dirty="0">
                <a:latin typeface="UGent Panno Text SemiLight" panose="02000406040000040003" pitchFamily="50" charset="0"/>
              </a:rPr>
              <a:t>aandacht voor </a:t>
            </a:r>
            <a:br>
              <a:rPr lang="nl-BE" sz="5400" b="1" dirty="0">
                <a:latin typeface="UGent Panno Text SemiLight" panose="02000406040000040003" pitchFamily="50" charset="0"/>
              </a:rPr>
            </a:br>
            <a:r>
              <a:rPr lang="nl-BE" sz="5400" b="1" dirty="0">
                <a:latin typeface="UGent Panno Text SemiLight" panose="02000406040000040003" pitchFamily="50" charset="0"/>
              </a:rPr>
              <a:t>details</a:t>
            </a:r>
          </a:p>
          <a:p>
            <a:pPr algn="r">
              <a:lnSpc>
                <a:spcPct val="100000"/>
              </a:lnSpc>
              <a:spcAft>
                <a:spcPts val="1800"/>
              </a:spcAft>
            </a:pPr>
            <a:r>
              <a:rPr lang="nl-BE" sz="800" b="1" dirty="0">
                <a:solidFill>
                  <a:schemeClr val="bg1"/>
                </a:solidFill>
                <a:latin typeface="UGent Panno Text SemiLight" panose="02000406040000040003" pitchFamily="50" charset="0"/>
              </a:rPr>
              <a:t>x</a:t>
            </a:r>
          </a:p>
          <a:p>
            <a:pPr algn="r">
              <a:lnSpc>
                <a:spcPct val="100000"/>
              </a:lnSpc>
              <a:spcAft>
                <a:spcPts val="1800"/>
              </a:spcAft>
            </a:pPr>
            <a:r>
              <a:rPr lang="nl-BE" sz="5400" b="1" dirty="0">
                <a:latin typeface="UGent Panno Text SemiLight" panose="02000406040000040003" pitchFamily="50" charset="0"/>
              </a:rPr>
              <a:t>oog voor</a:t>
            </a:r>
            <a:br>
              <a:rPr lang="nl-BE" sz="5400" b="1" dirty="0">
                <a:latin typeface="UGent Panno Text SemiLight" panose="02000406040000040003" pitchFamily="50" charset="0"/>
              </a:rPr>
            </a:br>
            <a:r>
              <a:rPr lang="nl-BE" sz="5400" b="1" dirty="0">
                <a:latin typeface="UGent Panno Text SemiLight" panose="02000406040000040003" pitchFamily="50" charset="0"/>
              </a:rPr>
              <a:t>efficiëntie &amp; evaluatie</a:t>
            </a:r>
          </a:p>
          <a:p>
            <a:pPr algn="r">
              <a:lnSpc>
                <a:spcPct val="100000"/>
              </a:lnSpc>
              <a:spcAft>
                <a:spcPts val="1800"/>
              </a:spcAft>
            </a:pPr>
            <a:endParaRPr lang="nl-BE" sz="5400" b="1" dirty="0">
              <a:latin typeface="UGent Panno Text SemiLight" panose="02000406040000040003" pitchFamily="50" charset="0"/>
            </a:endParaRPr>
          </a:p>
        </p:txBody>
      </p:sp>
    </p:spTree>
    <p:extLst>
      <p:ext uri="{BB962C8B-B14F-4D97-AF65-F5344CB8AC3E}">
        <p14:creationId xmlns:p14="http://schemas.microsoft.com/office/powerpoint/2010/main" val="1135389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538" y="536230"/>
            <a:ext cx="10767799" cy="3059226"/>
          </a:xfrm>
        </p:spPr>
        <p:txBody>
          <a:bodyPr anchor="t">
            <a:noAutofit/>
          </a:bodyPr>
          <a:lstStyle/>
          <a:p>
            <a:r>
              <a:rPr lang="nl-BE" sz="8800" b="1" dirty="0">
                <a:latin typeface="UGent Panno Text SemiLight" panose="02000406040000040003" pitchFamily="50" charset="0"/>
              </a:rPr>
              <a:t>computationeel denken</a:t>
            </a:r>
            <a:br>
              <a:rPr lang="nl-BE" sz="8800" b="1" dirty="0">
                <a:latin typeface="UGent Panno Text SemiLight" panose="02000406040000040003" pitchFamily="50" charset="0"/>
              </a:rPr>
            </a:br>
            <a:r>
              <a:rPr lang="nl-BE" sz="8800" b="1" dirty="0">
                <a:latin typeface="UGent Panno Text SemiLight" panose="02000406040000040003" pitchFamily="50" charset="0"/>
              </a:rPr>
              <a:t>o.a. algoritmisch denken</a:t>
            </a:r>
          </a:p>
        </p:txBody>
      </p:sp>
      <p:sp>
        <p:nvSpPr>
          <p:cNvPr id="5" name="Title 1"/>
          <p:cNvSpPr txBox="1">
            <a:spLocks/>
          </p:cNvSpPr>
          <p:nvPr/>
        </p:nvSpPr>
        <p:spPr>
          <a:xfrm>
            <a:off x="746538" y="2508812"/>
            <a:ext cx="10980864" cy="4554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800"/>
              </a:spcAft>
            </a:pPr>
            <a:r>
              <a:rPr lang="nl-BE" sz="5400" b="1" dirty="0">
                <a:latin typeface="UGent Panno Text SemiLight" panose="02000406040000040003" pitchFamily="50" charset="0"/>
              </a:rPr>
              <a:t>zie de oplossing op problemen als</a:t>
            </a:r>
            <a:br>
              <a:rPr lang="nl-BE" sz="5400" b="1" dirty="0">
                <a:latin typeface="UGent Panno Text SemiLight" panose="02000406040000040003" pitchFamily="50" charset="0"/>
              </a:rPr>
            </a:br>
            <a:r>
              <a:rPr lang="nl-BE" sz="5400" b="1" dirty="0">
                <a:latin typeface="UGent Panno Text SemiLight" panose="02000406040000040003" pitchFamily="50" charset="0"/>
              </a:rPr>
              <a:t>‘algoritmes’: </a:t>
            </a:r>
          </a:p>
          <a:p>
            <a:pPr algn="r">
              <a:lnSpc>
                <a:spcPct val="100000"/>
              </a:lnSpc>
              <a:spcAft>
                <a:spcPts val="1800"/>
              </a:spcAft>
            </a:pPr>
            <a:r>
              <a:rPr lang="nl-BE" sz="5400" b="1" dirty="0">
                <a:latin typeface="UGent Panno Text SemiLight" panose="02000406040000040003" pitchFamily="50" charset="0"/>
              </a:rPr>
              <a:t>een set regels die je dient te volgen om een probleem op te lossen</a:t>
            </a:r>
          </a:p>
        </p:txBody>
      </p:sp>
    </p:spTree>
    <p:extLst>
      <p:ext uri="{BB962C8B-B14F-4D97-AF65-F5344CB8AC3E}">
        <p14:creationId xmlns:p14="http://schemas.microsoft.com/office/powerpoint/2010/main" val="3805795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538" y="536230"/>
            <a:ext cx="10767799" cy="3059226"/>
          </a:xfrm>
        </p:spPr>
        <p:txBody>
          <a:bodyPr anchor="t">
            <a:noAutofit/>
          </a:bodyPr>
          <a:lstStyle/>
          <a:p>
            <a:r>
              <a:rPr lang="nl-BE" sz="8800" b="1" dirty="0">
                <a:latin typeface="UGent Panno Text SemiLight" panose="02000406040000040003" pitchFamily="50" charset="0"/>
              </a:rPr>
              <a:t>dankbare onderwerpen </a:t>
            </a:r>
            <a:r>
              <a:rPr lang="nl-BE" sz="5400" b="1" dirty="0">
                <a:latin typeface="UGent Panno Text SemiLight" panose="02000406040000040003" pitchFamily="50" charset="0"/>
              </a:rPr>
              <a:t>om dit denken in te oefenen</a:t>
            </a:r>
          </a:p>
        </p:txBody>
      </p:sp>
      <p:sp>
        <p:nvSpPr>
          <p:cNvPr id="5" name="Title 1"/>
          <p:cNvSpPr txBox="1">
            <a:spLocks/>
          </p:cNvSpPr>
          <p:nvPr/>
        </p:nvSpPr>
        <p:spPr>
          <a:xfrm>
            <a:off x="746538" y="2508812"/>
            <a:ext cx="10980864" cy="4554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800"/>
              </a:spcAft>
            </a:pPr>
            <a:r>
              <a:rPr lang="nl-BE" sz="5400" b="1" dirty="0">
                <a:latin typeface="UGent Panno Text SemiLight" panose="02000406040000040003" pitchFamily="50" charset="0"/>
              </a:rPr>
              <a:t>alles wat je dagelijks doet </a:t>
            </a:r>
            <a:br>
              <a:rPr lang="nl-BE" sz="5400" b="1" dirty="0">
                <a:latin typeface="UGent Panno Text SemiLight" panose="02000406040000040003" pitchFamily="50" charset="0"/>
              </a:rPr>
            </a:br>
            <a:r>
              <a:rPr lang="nl-BE" sz="5400" b="1" dirty="0">
                <a:latin typeface="UGent Panno Text SemiLight" panose="02000406040000040003" pitchFamily="50" charset="0"/>
              </a:rPr>
              <a:t>                                   – zonder bij na te denken -</a:t>
            </a:r>
            <a:br>
              <a:rPr lang="nl-BE" sz="5400" b="1" dirty="0">
                <a:latin typeface="UGent Panno Text SemiLight" panose="02000406040000040003" pitchFamily="50" charset="0"/>
              </a:rPr>
            </a:br>
            <a:r>
              <a:rPr lang="nl-BE" sz="5400" b="1" dirty="0">
                <a:latin typeface="UGent Panno Text SemiLight" panose="02000406040000040003" pitchFamily="50" charset="0"/>
              </a:rPr>
              <a:t>en waar wat ‘structuur / herhaling’ in zit</a:t>
            </a:r>
          </a:p>
        </p:txBody>
      </p:sp>
    </p:spTree>
    <p:extLst>
      <p:ext uri="{BB962C8B-B14F-4D97-AF65-F5344CB8AC3E}">
        <p14:creationId xmlns:p14="http://schemas.microsoft.com/office/powerpoint/2010/main" val="1735622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538" y="536230"/>
            <a:ext cx="10767799" cy="3059226"/>
          </a:xfrm>
        </p:spPr>
        <p:txBody>
          <a:bodyPr anchor="t">
            <a:noAutofit/>
          </a:bodyPr>
          <a:lstStyle/>
          <a:p>
            <a:r>
              <a:rPr lang="nl-BE" sz="2800" b="1" dirty="0">
                <a:latin typeface="UGent Panno Text SemiLight" panose="02000406040000040003" pitchFamily="50" charset="0"/>
              </a:rPr>
              <a:t>bijvoorbeeld</a:t>
            </a:r>
            <a:br>
              <a:rPr lang="nl-BE" sz="8800" b="1" dirty="0">
                <a:latin typeface="UGent Panno Text SemiLight" panose="02000406040000040003" pitchFamily="50" charset="0"/>
              </a:rPr>
            </a:br>
            <a:r>
              <a:rPr lang="nl-BE" sz="8800" b="1" dirty="0">
                <a:latin typeface="UGent Panno Text SemiLight" panose="02000406040000040003" pitchFamily="50" charset="0"/>
              </a:rPr>
              <a:t>sorteren</a:t>
            </a:r>
          </a:p>
        </p:txBody>
      </p:sp>
      <p:sp>
        <p:nvSpPr>
          <p:cNvPr id="5" name="Title 1"/>
          <p:cNvSpPr txBox="1">
            <a:spLocks/>
          </p:cNvSpPr>
          <p:nvPr/>
        </p:nvSpPr>
        <p:spPr>
          <a:xfrm>
            <a:off x="746538" y="2508812"/>
            <a:ext cx="10980864" cy="4554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800"/>
              </a:spcAft>
            </a:pPr>
            <a:r>
              <a:rPr lang="nl-BE" sz="5400" b="1" dirty="0">
                <a:latin typeface="UGent Panno Text SemiLight" panose="02000406040000040003" pitchFamily="50" charset="0"/>
              </a:rPr>
              <a:t>alles wat je dagelijks doet </a:t>
            </a:r>
            <a:br>
              <a:rPr lang="nl-BE" sz="5400" b="1" dirty="0">
                <a:latin typeface="UGent Panno Text SemiLight" panose="02000406040000040003" pitchFamily="50" charset="0"/>
              </a:rPr>
            </a:br>
            <a:r>
              <a:rPr lang="nl-BE" sz="5400" b="1" dirty="0">
                <a:latin typeface="UGent Panno Text SemiLight" panose="02000406040000040003" pitchFamily="50" charset="0"/>
              </a:rPr>
              <a:t>                                   – zonder bij na te denken -</a:t>
            </a:r>
            <a:br>
              <a:rPr lang="nl-BE" sz="5400" b="1" dirty="0">
                <a:latin typeface="UGent Panno Text SemiLight" panose="02000406040000040003" pitchFamily="50" charset="0"/>
              </a:rPr>
            </a:br>
            <a:r>
              <a:rPr lang="nl-BE" sz="5400" b="1" dirty="0">
                <a:latin typeface="UGent Panno Text SemiLight" panose="02000406040000040003" pitchFamily="50" charset="0"/>
              </a:rPr>
              <a:t>en waar wat ‘structuur / herhaling’ in zit</a:t>
            </a:r>
          </a:p>
        </p:txBody>
      </p:sp>
    </p:spTree>
    <p:extLst>
      <p:ext uri="{BB962C8B-B14F-4D97-AF65-F5344CB8AC3E}">
        <p14:creationId xmlns:p14="http://schemas.microsoft.com/office/powerpoint/2010/main" val="326694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4648" y="146648"/>
            <a:ext cx="5011948" cy="6590581"/>
          </a:xfrm>
        </p:spPr>
        <p:txBody>
          <a:bodyPr>
            <a:normAutofit fontScale="90000"/>
          </a:bodyPr>
          <a:lstStyle/>
          <a:p>
            <a:pPr algn="l"/>
            <a:br>
              <a:rPr lang="nl-BE" sz="9600" dirty="0">
                <a:latin typeface="UGent Panno Text SemiBold" panose="02000706040000040003" pitchFamily="50" charset="0"/>
              </a:rPr>
            </a:br>
            <a:br>
              <a:rPr lang="nl-BE" sz="9600" dirty="0">
                <a:latin typeface="UGent Panno Text SemiBold" panose="02000706040000040003" pitchFamily="50" charset="0"/>
              </a:rPr>
            </a:br>
            <a:br>
              <a:rPr lang="nl-BE" sz="9600" dirty="0">
                <a:latin typeface="UGent Panno Text SemiBold" panose="02000706040000040003" pitchFamily="50" charset="0"/>
              </a:rPr>
            </a:br>
            <a:br>
              <a:rPr lang="nl-BE" sz="9600" dirty="0">
                <a:latin typeface="UGent Panno Text SemiBold" panose="02000706040000040003" pitchFamily="50" charset="0"/>
              </a:rPr>
            </a:br>
            <a:br>
              <a:rPr lang="nl-BE" sz="9600" dirty="0">
                <a:latin typeface="UGent Panno Text SemiBold" panose="02000706040000040003" pitchFamily="50" charset="0"/>
              </a:rPr>
            </a:br>
            <a:br>
              <a:rPr lang="nl-BE" sz="9600" dirty="0">
                <a:latin typeface="UGent Panno Text SemiBold" panose="02000706040000040003" pitchFamily="50" charset="0"/>
              </a:rPr>
            </a:br>
            <a:br>
              <a:rPr lang="nl-BE" sz="9600" dirty="0">
                <a:latin typeface="UGent Panno Text SemiBold" panose="02000706040000040003" pitchFamily="50" charset="0"/>
              </a:rPr>
            </a:br>
            <a:r>
              <a:rPr lang="nl-BE" dirty="0">
                <a:solidFill>
                  <a:schemeClr val="bg1">
                    <a:lumMod val="75000"/>
                  </a:schemeClr>
                </a:solidFill>
                <a:latin typeface="UGent Panno Text SemiBold" panose="02000706040000040003" pitchFamily="50" charset="0"/>
              </a:rPr>
              <a:t>taalvaardig en lichaamsbewust programmeren zonder computer</a:t>
            </a:r>
            <a:br>
              <a:rPr lang="nl-BE" sz="9600" dirty="0">
                <a:latin typeface="UGent Panno Text SemiBold" panose="02000706040000040003" pitchFamily="50" charset="0"/>
              </a:rPr>
            </a:br>
            <a:br>
              <a:rPr lang="nl-BE" sz="1800" dirty="0">
                <a:solidFill>
                  <a:schemeClr val="bg1">
                    <a:lumMod val="75000"/>
                  </a:schemeClr>
                </a:solidFill>
                <a:latin typeface="UGent Panno Text SemiBold" panose="02000706040000040003" pitchFamily="50" charset="0"/>
              </a:rPr>
            </a:br>
            <a:r>
              <a:rPr lang="nl-BE" sz="1800" dirty="0">
                <a:solidFill>
                  <a:schemeClr val="bg1">
                    <a:lumMod val="75000"/>
                  </a:schemeClr>
                </a:solidFill>
                <a:latin typeface="UGent Panno Text SemiBold" panose="02000706040000040003" pitchFamily="50" charset="0"/>
              </a:rPr>
              <a:t>Leen Brouns</a:t>
            </a:r>
            <a:br>
              <a:rPr lang="nl-BE" sz="1800" dirty="0">
                <a:solidFill>
                  <a:schemeClr val="bg1">
                    <a:lumMod val="75000"/>
                  </a:schemeClr>
                </a:solidFill>
                <a:latin typeface="UGent Panno Text SemiBold" panose="02000706040000040003" pitchFamily="50" charset="0"/>
              </a:rPr>
            </a:br>
            <a:r>
              <a:rPr lang="nl-BE" sz="1800" dirty="0">
                <a:solidFill>
                  <a:schemeClr val="bg1">
                    <a:lumMod val="75000"/>
                  </a:schemeClr>
                </a:solidFill>
                <a:latin typeface="UGent Panno Text SemiBold" panose="02000706040000040003" pitchFamily="50" charset="0"/>
              </a:rPr>
              <a:t>opleiding Industrieel Ingenieur UGent </a:t>
            </a:r>
            <a:br>
              <a:rPr lang="nl-BE" sz="1800" dirty="0">
                <a:solidFill>
                  <a:schemeClr val="bg1">
                    <a:lumMod val="75000"/>
                  </a:schemeClr>
                </a:solidFill>
                <a:latin typeface="UGent Panno Text SemiBold" panose="02000706040000040003" pitchFamily="50" charset="0"/>
              </a:rPr>
            </a:br>
            <a:r>
              <a:rPr lang="nl-BE" sz="1800" dirty="0">
                <a:solidFill>
                  <a:schemeClr val="bg1">
                    <a:lumMod val="75000"/>
                  </a:schemeClr>
                </a:solidFill>
                <a:latin typeface="UGent Panno Text SemiBold" panose="02000706040000040003" pitchFamily="50" charset="0"/>
                <a:hlinkClick r:id="rId2">
                  <a:extLst>
                    <a:ext uri="{A12FA001-AC4F-418D-AE19-62706E023703}">
                      <ahyp:hlinkClr xmlns:ahyp="http://schemas.microsoft.com/office/drawing/2018/hyperlinkcolor" val="tx"/>
                    </a:ext>
                  </a:extLst>
                </a:hlinkClick>
              </a:rPr>
              <a:t>leen.brouns@ugent.be</a:t>
            </a:r>
            <a:endParaRPr lang="nl-BE" sz="9600" dirty="0">
              <a:solidFill>
                <a:schemeClr val="bg1">
                  <a:lumMod val="75000"/>
                </a:schemeClr>
              </a:solidFill>
              <a:latin typeface="UGent Panno Text SemiBold" panose="02000706040000040003" pitchFamily="50" charset="0"/>
            </a:endParaRPr>
          </a:p>
        </p:txBody>
      </p:sp>
      <p:pic>
        <p:nvPicPr>
          <p:cNvPr id="4" name="Picture 3"/>
          <p:cNvPicPr>
            <a:picLocks noChangeAspect="1"/>
          </p:cNvPicPr>
          <p:nvPr/>
        </p:nvPicPr>
        <p:blipFill>
          <a:blip r:embed="rId3" cstate="print">
            <a:alphaModFix amt="43000"/>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5" name="TextBox 4"/>
          <p:cNvSpPr txBox="1"/>
          <p:nvPr/>
        </p:nvSpPr>
        <p:spPr>
          <a:xfrm rot="837898">
            <a:off x="4463132" y="947413"/>
            <a:ext cx="7186244" cy="2739211"/>
          </a:xfrm>
          <a:prstGeom prst="rect">
            <a:avLst/>
          </a:prstGeom>
          <a:noFill/>
        </p:spPr>
        <p:txBody>
          <a:bodyPr wrap="square" rtlCol="0">
            <a:spAutoFit/>
          </a:bodyPr>
          <a:lstStyle/>
          <a:p>
            <a:r>
              <a:rPr lang="nl-BE" sz="7200" dirty="0">
                <a:solidFill>
                  <a:schemeClr val="bg1">
                    <a:lumMod val="75000"/>
                  </a:schemeClr>
                </a:solidFill>
                <a:latin typeface="UGent Panno Text SemiBold" panose="02000706040000040003" pitchFamily="50" charset="0"/>
              </a:rPr>
              <a:t>...hier wordt </a:t>
            </a:r>
            <a:r>
              <a:rPr lang="nl-BE" sz="7200" dirty="0">
                <a:latin typeface="UGent Panno Text SemiBold" panose="02000706040000040003" pitchFamily="50" charset="0"/>
              </a:rPr>
              <a:t>gedacht</a:t>
            </a:r>
            <a:br>
              <a:rPr lang="nl-BE" sz="7200" dirty="0">
                <a:latin typeface="UGent Panno Text SemiBold" panose="02000706040000040003" pitchFamily="50" charset="0"/>
              </a:rPr>
            </a:br>
            <a:r>
              <a:rPr lang="nl-BE" sz="7200" dirty="0">
                <a:solidFill>
                  <a:schemeClr val="bg1">
                    <a:lumMod val="75000"/>
                  </a:schemeClr>
                </a:solidFill>
                <a:latin typeface="UGent Panno Text SemiBold" panose="02000706040000040003" pitchFamily="50" charset="0"/>
              </a:rPr>
              <a:t>zoals een computer...</a:t>
            </a:r>
          </a:p>
          <a:p>
            <a:endParaRPr lang="nl-BE" sz="2800" dirty="0">
              <a:latin typeface="UGent Panno Text SemiBold" panose="02000706040000040003" pitchFamily="50" charset="0"/>
            </a:endParaRPr>
          </a:p>
        </p:txBody>
      </p:sp>
    </p:spTree>
    <p:extLst>
      <p:ext uri="{BB962C8B-B14F-4D97-AF65-F5344CB8AC3E}">
        <p14:creationId xmlns:p14="http://schemas.microsoft.com/office/powerpoint/2010/main" val="3693286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714" y="1311098"/>
            <a:ext cx="4873978" cy="512986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004" y="1772311"/>
            <a:ext cx="6662484" cy="3747647"/>
          </a:xfrm>
          <a:prstGeom prst="rect">
            <a:avLst/>
          </a:prstGeom>
        </p:spPr>
      </p:pic>
      <p:sp>
        <p:nvSpPr>
          <p:cNvPr id="11" name="Title 1"/>
          <p:cNvSpPr>
            <a:spLocks noGrp="1"/>
          </p:cNvSpPr>
          <p:nvPr>
            <p:ph type="title"/>
          </p:nvPr>
        </p:nvSpPr>
        <p:spPr>
          <a:xfrm>
            <a:off x="838200" y="365125"/>
            <a:ext cx="10515600" cy="1325563"/>
          </a:xfrm>
        </p:spPr>
        <p:txBody>
          <a:bodyPr/>
          <a:lstStyle/>
          <a:p>
            <a:r>
              <a:rPr lang="nl-BE" dirty="0">
                <a:latin typeface="UGent Panno Text SemiBold" panose="02000706040000040003" pitchFamily="50" charset="0"/>
              </a:rPr>
              <a:t>selection sort   -   selecteer de grootste / kleinste</a:t>
            </a:r>
          </a:p>
        </p:txBody>
      </p:sp>
    </p:spTree>
    <p:extLst>
      <p:ext uri="{BB962C8B-B14F-4D97-AF65-F5344CB8AC3E}">
        <p14:creationId xmlns:p14="http://schemas.microsoft.com/office/powerpoint/2010/main" val="93739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03200" y="365125"/>
            <a:ext cx="12248444" cy="1325563"/>
          </a:xfrm>
        </p:spPr>
        <p:txBody>
          <a:bodyPr/>
          <a:lstStyle/>
          <a:p>
            <a:r>
              <a:rPr lang="nl-BE" dirty="0">
                <a:latin typeface="UGent Panno Text SemiBold" panose="02000706040000040003" pitchFamily="50" charset="0"/>
              </a:rPr>
              <a:t>  bubble sort - wissel om met je buur (en blijf dat doen...)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187"/>
            <a:ext cx="10238949" cy="3638635"/>
          </a:xfrm>
          <a:prstGeom prst="rect">
            <a:avLst/>
          </a:prstGeom>
        </p:spPr>
      </p:pic>
    </p:spTree>
    <p:extLst>
      <p:ext uri="{BB962C8B-B14F-4D97-AF65-F5344CB8AC3E}">
        <p14:creationId xmlns:p14="http://schemas.microsoft.com/office/powerpoint/2010/main" val="104444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latin typeface="UGent Panno Text SemiBold" panose="02000706040000040003" pitchFamily="50" charset="0"/>
              </a:rPr>
              <a:t>insertion sort   -   inschuifsorteren</a:t>
            </a:r>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23668"/>
            <a:ext cx="4401310" cy="4401310"/>
          </a:xfrm>
          <a:effectLst>
            <a:softEdge rad="317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384" y="1235427"/>
            <a:ext cx="5704416" cy="4791709"/>
          </a:xfrm>
          <a:prstGeom prst="rect">
            <a:avLst/>
          </a:prstGeom>
        </p:spPr>
      </p:pic>
    </p:spTree>
    <p:extLst>
      <p:ext uri="{BB962C8B-B14F-4D97-AF65-F5344CB8AC3E}">
        <p14:creationId xmlns:p14="http://schemas.microsoft.com/office/powerpoint/2010/main" val="140100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4400" dirty="0">
                <a:latin typeface="UGent Panno Text SemiLight" panose="02000406040000040003" pitchFamily="50" charset="0"/>
              </a:rPr>
              <a:t>Malik</a:t>
            </a:r>
          </a:p>
          <a:p>
            <a:pPr marL="0" indent="0">
              <a:buNone/>
            </a:pPr>
            <a:r>
              <a:rPr lang="nl-BE" sz="4400" dirty="0">
                <a:latin typeface="UGent Panno Text SemiLight" panose="02000406040000040003" pitchFamily="50" charset="0"/>
              </a:rPr>
              <a:t>Zoë</a:t>
            </a:r>
          </a:p>
          <a:p>
            <a:pPr marL="0" indent="0">
              <a:buNone/>
            </a:pPr>
            <a:r>
              <a:rPr lang="nl-BE" sz="4400" dirty="0">
                <a:latin typeface="UGent Panno Text SemiLight" panose="02000406040000040003" pitchFamily="50" charset="0"/>
              </a:rPr>
              <a:t>Arend</a:t>
            </a:r>
          </a:p>
          <a:p>
            <a:pPr marL="0" indent="0">
              <a:buNone/>
            </a:pPr>
            <a:r>
              <a:rPr lang="nl-BE" sz="4400" dirty="0">
                <a:latin typeface="UGent Panno Text SemiLight" panose="02000406040000040003" pitchFamily="50" charset="0"/>
              </a:rPr>
              <a:t>Jana</a:t>
            </a:r>
          </a:p>
        </p:txBody>
      </p:sp>
      <p:sp>
        <p:nvSpPr>
          <p:cNvPr id="5" name="Title 1"/>
          <p:cNvSpPr>
            <a:spLocks noGrp="1"/>
          </p:cNvSpPr>
          <p:nvPr>
            <p:ph type="title"/>
          </p:nvPr>
        </p:nvSpPr>
        <p:spPr/>
        <p:txBody>
          <a:bodyPr>
            <a:normAutofit fontScale="90000"/>
          </a:bodyPr>
          <a:lstStyle/>
          <a:p>
            <a:r>
              <a:rPr lang="nl-BE" sz="5400" b="1" dirty="0">
                <a:latin typeface="UGent Panno Text SemiBold" panose="02000706040000040003" pitchFamily="50" charset="0"/>
              </a:rPr>
              <a:t>anders geformuleerd</a:t>
            </a:r>
            <a:br>
              <a:rPr lang="nl-BE" sz="5400" b="1" dirty="0">
                <a:latin typeface="UGent Panno Text SemiBold" panose="02000706040000040003" pitchFamily="50" charset="0"/>
              </a:rPr>
            </a:br>
            <a:r>
              <a:rPr lang="nl-BE" sz="5400" b="1" dirty="0">
                <a:latin typeface="UGent Panno Text SemiBold" panose="02000706040000040003" pitchFamily="50" charset="0"/>
              </a:rPr>
              <a:t>GEEF EEN ALFABETISCHE LIJST</a:t>
            </a:r>
            <a:endParaRPr lang="nl-BE" sz="5400" dirty="0"/>
          </a:p>
        </p:txBody>
      </p:sp>
      <p:sp>
        <p:nvSpPr>
          <p:cNvPr id="14"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sz="4400" dirty="0">
              <a:latin typeface="UGent Panno Text SemiLight" panose="02000406040000040003" pitchFamily="50" charset="0"/>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13"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4400" dirty="0">
                <a:latin typeface="UGent Panno Text SemiLight" panose="02000406040000040003" pitchFamily="50" charset="0"/>
              </a:rPr>
              <a:t>   </a:t>
            </a:r>
            <a:br>
              <a:rPr lang="nl-BE" sz="4400" dirty="0">
                <a:latin typeface="UGent Panno Text SemiLight" panose="02000406040000040003" pitchFamily="50" charset="0"/>
              </a:rPr>
            </a:br>
            <a:r>
              <a:rPr lang="nl-BE" sz="4400" dirty="0">
                <a:latin typeface="UGent Panno Text SemiLight" panose="02000406040000040003" pitchFamily="50" charset="0"/>
              </a:rPr>
              <a:t>             </a:t>
            </a:r>
          </a:p>
        </p:txBody>
      </p:sp>
    </p:spTree>
    <p:extLst>
      <p:ext uri="{BB962C8B-B14F-4D97-AF65-F5344CB8AC3E}">
        <p14:creationId xmlns:p14="http://schemas.microsoft.com/office/powerpoint/2010/main" val="2503652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4400" dirty="0">
                <a:latin typeface="UGent Panno Text SemiLight" panose="02000406040000040003" pitchFamily="50" charset="0"/>
              </a:rPr>
              <a:t>Malik</a:t>
            </a:r>
          </a:p>
          <a:p>
            <a:pPr marL="0" indent="0">
              <a:buNone/>
            </a:pPr>
            <a:r>
              <a:rPr lang="nl-BE" sz="4400" dirty="0">
                <a:latin typeface="UGent Panno Text SemiLight" panose="02000406040000040003" pitchFamily="50" charset="0"/>
              </a:rPr>
              <a:t>Zoë</a:t>
            </a:r>
          </a:p>
          <a:p>
            <a:pPr marL="0" indent="0">
              <a:buNone/>
            </a:pPr>
            <a:r>
              <a:rPr lang="nl-BE" sz="4400" dirty="0">
                <a:latin typeface="UGent Panno Text SemiLight" panose="02000406040000040003" pitchFamily="50" charset="0"/>
              </a:rPr>
              <a:t>Arend</a:t>
            </a:r>
          </a:p>
          <a:p>
            <a:pPr marL="0" indent="0">
              <a:buNone/>
            </a:pPr>
            <a:r>
              <a:rPr lang="nl-BE" sz="4400" dirty="0">
                <a:latin typeface="UGent Panno Text SemiLight" panose="02000406040000040003" pitchFamily="50" charset="0"/>
              </a:rPr>
              <a:t>Jana</a:t>
            </a:r>
          </a:p>
        </p:txBody>
      </p:sp>
      <p:sp>
        <p:nvSpPr>
          <p:cNvPr id="5" name="Title 1"/>
          <p:cNvSpPr>
            <a:spLocks noGrp="1"/>
          </p:cNvSpPr>
          <p:nvPr>
            <p:ph type="title"/>
          </p:nvPr>
        </p:nvSpPr>
        <p:spPr/>
        <p:txBody>
          <a:bodyPr>
            <a:normAutofit fontScale="90000"/>
          </a:bodyPr>
          <a:lstStyle/>
          <a:p>
            <a:r>
              <a:rPr lang="nl-BE" sz="5400" b="1" dirty="0">
                <a:latin typeface="UGent Panno Text SemiBold" panose="02000706040000040003" pitchFamily="50" charset="0"/>
              </a:rPr>
              <a:t>anders geformuleerd</a:t>
            </a:r>
            <a:br>
              <a:rPr lang="nl-BE" sz="5400" b="1" dirty="0">
                <a:latin typeface="UGent Panno Text SemiBold" panose="02000706040000040003" pitchFamily="50" charset="0"/>
              </a:rPr>
            </a:br>
            <a:r>
              <a:rPr lang="nl-BE" sz="5400" b="1" dirty="0">
                <a:latin typeface="UGent Panno Text SemiBold" panose="02000706040000040003" pitchFamily="50" charset="0"/>
              </a:rPr>
              <a:t>GEEF EEN ALFABETISCHE LIJST</a:t>
            </a:r>
            <a:endParaRPr lang="nl-BE" sz="5400" dirty="0"/>
          </a:p>
        </p:txBody>
      </p:sp>
      <p:sp>
        <p:nvSpPr>
          <p:cNvPr id="14"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sz="4400" dirty="0">
              <a:latin typeface="UGent Panno Text SemiLight" panose="02000406040000040003" pitchFamily="50" charset="0"/>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8" name="Rectangle 7"/>
          <p:cNvSpPr/>
          <p:nvPr/>
        </p:nvSpPr>
        <p:spPr>
          <a:xfrm>
            <a:off x="5648567" y="2406683"/>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4400" dirty="0">
                <a:latin typeface="UGent Panno Text SemiLight" panose="02000406040000040003" pitchFamily="50" charset="0"/>
              </a:rPr>
              <a:t>   </a:t>
            </a:r>
            <a:br>
              <a:rPr lang="nl-BE" sz="4400" dirty="0">
                <a:latin typeface="UGent Panno Text SemiLight" panose="02000406040000040003" pitchFamily="50" charset="0"/>
              </a:rPr>
            </a:br>
            <a:r>
              <a:rPr lang="nl-BE" sz="4400" dirty="0">
                <a:latin typeface="UGent Panno Text SemiLight" panose="02000406040000040003" pitchFamily="50" charset="0"/>
              </a:rPr>
              <a:t>             Malik  </a:t>
            </a:r>
          </a:p>
        </p:txBody>
      </p:sp>
    </p:spTree>
    <p:extLst>
      <p:ext uri="{BB962C8B-B14F-4D97-AF65-F5344CB8AC3E}">
        <p14:creationId xmlns:p14="http://schemas.microsoft.com/office/powerpoint/2010/main" val="3213027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4400" dirty="0">
                <a:latin typeface="UGent Panno Text SemiLight" panose="02000406040000040003" pitchFamily="50" charset="0"/>
              </a:rPr>
              <a:t>Malik</a:t>
            </a:r>
          </a:p>
          <a:p>
            <a:pPr marL="0" indent="0">
              <a:buNone/>
            </a:pPr>
            <a:r>
              <a:rPr lang="nl-BE" sz="4400" dirty="0">
                <a:latin typeface="UGent Panno Text SemiLight" panose="02000406040000040003" pitchFamily="50" charset="0"/>
              </a:rPr>
              <a:t>Zoë</a:t>
            </a:r>
          </a:p>
          <a:p>
            <a:pPr marL="0" indent="0">
              <a:buNone/>
            </a:pPr>
            <a:r>
              <a:rPr lang="nl-BE" sz="4400" dirty="0">
                <a:latin typeface="UGent Panno Text SemiLight" panose="02000406040000040003" pitchFamily="50" charset="0"/>
              </a:rPr>
              <a:t>Arend</a:t>
            </a:r>
          </a:p>
          <a:p>
            <a:pPr marL="0" indent="0">
              <a:buNone/>
            </a:pPr>
            <a:r>
              <a:rPr lang="nl-BE" sz="4400" dirty="0">
                <a:latin typeface="UGent Panno Text SemiLight" panose="02000406040000040003" pitchFamily="50" charset="0"/>
              </a:rPr>
              <a:t>Jana</a:t>
            </a:r>
          </a:p>
        </p:txBody>
      </p:sp>
      <p:sp>
        <p:nvSpPr>
          <p:cNvPr id="5" name="Title 1"/>
          <p:cNvSpPr>
            <a:spLocks noGrp="1"/>
          </p:cNvSpPr>
          <p:nvPr>
            <p:ph type="title"/>
          </p:nvPr>
        </p:nvSpPr>
        <p:spPr/>
        <p:txBody>
          <a:bodyPr>
            <a:normAutofit fontScale="90000"/>
          </a:bodyPr>
          <a:lstStyle/>
          <a:p>
            <a:r>
              <a:rPr lang="nl-BE" sz="5400" b="1" dirty="0">
                <a:solidFill>
                  <a:schemeClr val="bg1"/>
                </a:solidFill>
                <a:latin typeface="UGent Panno Text SemiBold" panose="02000706040000040003" pitchFamily="50" charset="0"/>
              </a:rPr>
              <a:t>andere vraag</a:t>
            </a:r>
            <a:br>
              <a:rPr lang="nl-BE" sz="5400" b="1" dirty="0">
                <a:latin typeface="UGent Panno Text SemiBold" panose="02000706040000040003" pitchFamily="50" charset="0"/>
              </a:rPr>
            </a:br>
            <a:r>
              <a:rPr lang="nl-BE" sz="5400" b="1" dirty="0">
                <a:latin typeface="UGent Panno Text SemiBold" panose="02000706040000040003" pitchFamily="50" charset="0"/>
              </a:rPr>
              <a:t>GEEF EEN ALFABETISCHE LIJST</a:t>
            </a:r>
            <a:endParaRPr lang="nl-BE" sz="5400" dirty="0"/>
          </a:p>
        </p:txBody>
      </p:sp>
      <p:sp>
        <p:nvSpPr>
          <p:cNvPr id="14"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sz="4400" dirty="0">
              <a:latin typeface="UGent Panno Text SemiLight" panose="02000406040000040003" pitchFamily="50" charset="0"/>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8" name="Rectangle 7"/>
          <p:cNvSpPr/>
          <p:nvPr/>
        </p:nvSpPr>
        <p:spPr>
          <a:xfrm>
            <a:off x="5648567" y="2406683"/>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p:cNvSpPr/>
          <p:nvPr/>
        </p:nvSpPr>
        <p:spPr>
          <a:xfrm>
            <a:off x="5648567" y="3159143"/>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4400" dirty="0">
                <a:latin typeface="UGent Panno Text SemiLight" panose="02000406040000040003" pitchFamily="50" charset="0"/>
              </a:rPr>
              <a:t>   </a:t>
            </a:r>
            <a:br>
              <a:rPr lang="nl-BE" sz="4400" dirty="0">
                <a:latin typeface="UGent Panno Text SemiLight" panose="02000406040000040003" pitchFamily="50" charset="0"/>
              </a:rPr>
            </a:br>
            <a:r>
              <a:rPr lang="nl-BE" sz="4400" dirty="0">
                <a:latin typeface="UGent Panno Text SemiLight" panose="02000406040000040003" pitchFamily="50" charset="0"/>
              </a:rPr>
              <a:t>             Malik</a:t>
            </a:r>
          </a:p>
          <a:p>
            <a:pPr marL="0" indent="0">
              <a:buFont typeface="Arial" panose="020B0604020202020204" pitchFamily="34" charset="0"/>
              <a:buNone/>
            </a:pPr>
            <a:r>
              <a:rPr lang="nl-BE" sz="4400" dirty="0">
                <a:latin typeface="UGent Panno Text SemiLight" panose="02000406040000040003" pitchFamily="50" charset="0"/>
              </a:rPr>
              <a:t>             Zoë</a:t>
            </a:r>
          </a:p>
          <a:p>
            <a:pPr marL="0" indent="0">
              <a:buFont typeface="Arial" panose="020B0604020202020204" pitchFamily="34" charset="0"/>
              <a:buNone/>
            </a:pPr>
            <a:r>
              <a:rPr lang="nl-BE" sz="4400" dirty="0">
                <a:latin typeface="UGent Panno Text SemiLight" panose="02000406040000040003" pitchFamily="50" charset="0"/>
              </a:rPr>
              <a:t>                    </a:t>
            </a:r>
          </a:p>
          <a:p>
            <a:pPr marL="0" indent="0">
              <a:buFont typeface="Arial" panose="020B0604020202020204" pitchFamily="34" charset="0"/>
              <a:buNone/>
            </a:pPr>
            <a:r>
              <a:rPr lang="nl-BE" sz="4400" dirty="0">
                <a:latin typeface="UGent Panno Text SemiLight" panose="02000406040000040003" pitchFamily="50" charset="0"/>
              </a:rPr>
              <a:t>  </a:t>
            </a:r>
          </a:p>
        </p:txBody>
      </p:sp>
    </p:spTree>
    <p:extLst>
      <p:ext uri="{BB962C8B-B14F-4D97-AF65-F5344CB8AC3E}">
        <p14:creationId xmlns:p14="http://schemas.microsoft.com/office/powerpoint/2010/main" val="1087114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4400" dirty="0">
                <a:latin typeface="UGent Panno Text SemiLight" panose="02000406040000040003" pitchFamily="50" charset="0"/>
              </a:rPr>
              <a:t>Malik</a:t>
            </a:r>
          </a:p>
          <a:p>
            <a:pPr marL="0" indent="0">
              <a:buNone/>
            </a:pPr>
            <a:r>
              <a:rPr lang="nl-BE" sz="4400" dirty="0">
                <a:latin typeface="UGent Panno Text SemiLight" panose="02000406040000040003" pitchFamily="50" charset="0"/>
              </a:rPr>
              <a:t>Zoë</a:t>
            </a:r>
          </a:p>
          <a:p>
            <a:pPr marL="0" indent="0">
              <a:buNone/>
            </a:pPr>
            <a:r>
              <a:rPr lang="nl-BE" sz="4400" dirty="0">
                <a:latin typeface="UGent Panno Text SemiLight" panose="02000406040000040003" pitchFamily="50" charset="0"/>
              </a:rPr>
              <a:t>Arend</a:t>
            </a:r>
          </a:p>
          <a:p>
            <a:pPr marL="0" indent="0">
              <a:buNone/>
            </a:pPr>
            <a:r>
              <a:rPr lang="nl-BE" sz="4400" dirty="0">
                <a:latin typeface="UGent Panno Text SemiLight" panose="02000406040000040003" pitchFamily="50" charset="0"/>
              </a:rPr>
              <a:t>Jana</a:t>
            </a:r>
          </a:p>
        </p:txBody>
      </p:sp>
      <p:sp>
        <p:nvSpPr>
          <p:cNvPr id="5" name="Title 1"/>
          <p:cNvSpPr>
            <a:spLocks noGrp="1"/>
          </p:cNvSpPr>
          <p:nvPr>
            <p:ph type="title"/>
          </p:nvPr>
        </p:nvSpPr>
        <p:spPr/>
        <p:txBody>
          <a:bodyPr>
            <a:normAutofit fontScale="90000"/>
          </a:bodyPr>
          <a:lstStyle/>
          <a:p>
            <a:r>
              <a:rPr lang="nl-BE" sz="5400" b="1" dirty="0">
                <a:solidFill>
                  <a:schemeClr val="bg1"/>
                </a:solidFill>
                <a:latin typeface="UGent Panno Text SemiBold" panose="02000706040000040003" pitchFamily="50" charset="0"/>
              </a:rPr>
              <a:t>andere vraag</a:t>
            </a:r>
            <a:br>
              <a:rPr lang="nl-BE" sz="5400" b="1" dirty="0">
                <a:solidFill>
                  <a:schemeClr val="bg1"/>
                </a:solidFill>
                <a:latin typeface="UGent Panno Text SemiBold" panose="02000706040000040003" pitchFamily="50" charset="0"/>
              </a:rPr>
            </a:br>
            <a:r>
              <a:rPr lang="nl-BE" sz="5400" b="1" dirty="0">
                <a:latin typeface="UGent Panno Text SemiBold" panose="02000706040000040003" pitchFamily="50" charset="0"/>
              </a:rPr>
              <a:t>GEEF EEN ALFABETISCHE LIJST</a:t>
            </a:r>
            <a:endParaRPr lang="nl-BE" sz="5400" dirty="0"/>
          </a:p>
        </p:txBody>
      </p:sp>
      <p:sp>
        <p:nvSpPr>
          <p:cNvPr id="14"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sz="4400" dirty="0">
              <a:latin typeface="UGent Panno Text SemiLight" panose="02000406040000040003" pitchFamily="50" charset="0"/>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8" name="Rectangle 7"/>
          <p:cNvSpPr/>
          <p:nvPr/>
        </p:nvSpPr>
        <p:spPr>
          <a:xfrm>
            <a:off x="5648567" y="2406683"/>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p:cNvSpPr/>
          <p:nvPr/>
        </p:nvSpPr>
        <p:spPr>
          <a:xfrm>
            <a:off x="5648567" y="3925251"/>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p:cNvSpPr/>
          <p:nvPr/>
        </p:nvSpPr>
        <p:spPr>
          <a:xfrm>
            <a:off x="5648567" y="3159143"/>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4400" dirty="0">
                <a:latin typeface="UGent Panno Text SemiLight" panose="02000406040000040003" pitchFamily="50" charset="0"/>
              </a:rPr>
              <a:t>   </a:t>
            </a:r>
            <a:br>
              <a:rPr lang="nl-BE" sz="4400" dirty="0">
                <a:latin typeface="UGent Panno Text SemiLight" panose="02000406040000040003" pitchFamily="50" charset="0"/>
              </a:rPr>
            </a:br>
            <a:r>
              <a:rPr lang="nl-BE" sz="4400" dirty="0">
                <a:latin typeface="UGent Panno Text SemiLight" panose="02000406040000040003" pitchFamily="50" charset="0"/>
              </a:rPr>
              <a:t>             Malik</a:t>
            </a:r>
          </a:p>
          <a:p>
            <a:pPr marL="0" indent="0">
              <a:buFont typeface="Arial" panose="020B0604020202020204" pitchFamily="34" charset="0"/>
              <a:buNone/>
            </a:pPr>
            <a:r>
              <a:rPr lang="nl-BE" sz="4400" dirty="0">
                <a:latin typeface="UGent Panno Text SemiLight" panose="02000406040000040003" pitchFamily="50" charset="0"/>
              </a:rPr>
              <a:t>             Zoë</a:t>
            </a:r>
          </a:p>
          <a:p>
            <a:pPr marL="0" indent="0">
              <a:buFont typeface="Arial" panose="020B0604020202020204" pitchFamily="34" charset="0"/>
              <a:buNone/>
            </a:pPr>
            <a:r>
              <a:rPr lang="nl-BE" sz="4400" dirty="0">
                <a:latin typeface="UGent Panno Text SemiLight" panose="02000406040000040003" pitchFamily="50" charset="0"/>
              </a:rPr>
              <a:t>                     </a:t>
            </a:r>
          </a:p>
          <a:p>
            <a:pPr marL="0" indent="0">
              <a:buFont typeface="Arial" panose="020B0604020202020204" pitchFamily="34" charset="0"/>
              <a:buNone/>
            </a:pPr>
            <a:r>
              <a:rPr lang="nl-BE" sz="4400" dirty="0">
                <a:latin typeface="UGent Panno Text SemiLight" panose="02000406040000040003" pitchFamily="50" charset="0"/>
              </a:rPr>
              <a:t>  </a:t>
            </a:r>
          </a:p>
        </p:txBody>
      </p:sp>
    </p:spTree>
    <p:extLst>
      <p:ext uri="{BB962C8B-B14F-4D97-AF65-F5344CB8AC3E}">
        <p14:creationId xmlns:p14="http://schemas.microsoft.com/office/powerpoint/2010/main" val="2265484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4400" dirty="0">
                <a:latin typeface="UGent Panno Text SemiLight" panose="02000406040000040003" pitchFamily="50" charset="0"/>
              </a:rPr>
              <a:t>Malik</a:t>
            </a:r>
          </a:p>
          <a:p>
            <a:pPr marL="0" indent="0">
              <a:buNone/>
            </a:pPr>
            <a:r>
              <a:rPr lang="nl-BE" sz="4400" dirty="0">
                <a:latin typeface="UGent Panno Text SemiLight" panose="02000406040000040003" pitchFamily="50" charset="0"/>
              </a:rPr>
              <a:t>Zoë</a:t>
            </a:r>
          </a:p>
          <a:p>
            <a:pPr marL="0" indent="0">
              <a:buNone/>
            </a:pPr>
            <a:r>
              <a:rPr lang="nl-BE" sz="4400" dirty="0">
                <a:latin typeface="UGent Panno Text SemiLight" panose="02000406040000040003" pitchFamily="50" charset="0"/>
              </a:rPr>
              <a:t>Arend</a:t>
            </a:r>
          </a:p>
          <a:p>
            <a:pPr marL="0" indent="0">
              <a:buNone/>
            </a:pPr>
            <a:r>
              <a:rPr lang="nl-BE" sz="4400" dirty="0">
                <a:latin typeface="UGent Panno Text SemiLight" panose="02000406040000040003" pitchFamily="50" charset="0"/>
              </a:rPr>
              <a:t>Jana</a:t>
            </a:r>
          </a:p>
        </p:txBody>
      </p:sp>
      <p:sp>
        <p:nvSpPr>
          <p:cNvPr id="5" name="Title 1"/>
          <p:cNvSpPr>
            <a:spLocks noGrp="1"/>
          </p:cNvSpPr>
          <p:nvPr>
            <p:ph type="title"/>
          </p:nvPr>
        </p:nvSpPr>
        <p:spPr/>
        <p:txBody>
          <a:bodyPr>
            <a:normAutofit fontScale="90000"/>
          </a:bodyPr>
          <a:lstStyle/>
          <a:p>
            <a:r>
              <a:rPr lang="nl-BE" sz="5400" b="1" dirty="0">
                <a:solidFill>
                  <a:schemeClr val="bg1"/>
                </a:solidFill>
                <a:latin typeface="UGent Panno Text SemiBold" panose="02000706040000040003" pitchFamily="50" charset="0"/>
              </a:rPr>
              <a:t>andere vraag</a:t>
            </a:r>
            <a:br>
              <a:rPr lang="nl-BE" sz="5400" b="1" dirty="0">
                <a:solidFill>
                  <a:schemeClr val="bg1"/>
                </a:solidFill>
                <a:latin typeface="UGent Panno Text SemiBold" panose="02000706040000040003" pitchFamily="50" charset="0"/>
              </a:rPr>
            </a:br>
            <a:r>
              <a:rPr lang="nl-BE" sz="5400" b="1" dirty="0">
                <a:latin typeface="UGent Panno Text SemiBold" panose="02000706040000040003" pitchFamily="50" charset="0"/>
              </a:rPr>
              <a:t>GEEF EEN ALFABETISCHE LIJST</a:t>
            </a:r>
            <a:endParaRPr lang="nl-BE" sz="5400" dirty="0"/>
          </a:p>
        </p:txBody>
      </p:sp>
      <p:sp>
        <p:nvSpPr>
          <p:cNvPr id="14"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sz="4400" dirty="0">
              <a:latin typeface="UGent Panno Text SemiLight" panose="02000406040000040003" pitchFamily="50" charset="0"/>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8" name="Rectangle 7"/>
          <p:cNvSpPr/>
          <p:nvPr/>
        </p:nvSpPr>
        <p:spPr>
          <a:xfrm>
            <a:off x="5648567" y="2406683"/>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p:cNvSpPr/>
          <p:nvPr/>
        </p:nvSpPr>
        <p:spPr>
          <a:xfrm>
            <a:off x="5648567" y="3925251"/>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p:cNvSpPr/>
          <p:nvPr/>
        </p:nvSpPr>
        <p:spPr>
          <a:xfrm>
            <a:off x="5648567" y="3159143"/>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4400" dirty="0">
                <a:latin typeface="UGent Panno Text SemiLight" panose="02000406040000040003" pitchFamily="50" charset="0"/>
              </a:rPr>
              <a:t>   </a:t>
            </a:r>
            <a:br>
              <a:rPr lang="nl-BE" sz="4400" dirty="0">
                <a:latin typeface="UGent Panno Text SemiLight" panose="02000406040000040003" pitchFamily="50" charset="0"/>
              </a:rPr>
            </a:br>
            <a:r>
              <a:rPr lang="nl-BE" sz="4400" dirty="0">
                <a:latin typeface="UGent Panno Text SemiLight" panose="02000406040000040003" pitchFamily="50" charset="0"/>
              </a:rPr>
              <a:t>             </a:t>
            </a:r>
          </a:p>
          <a:p>
            <a:pPr marL="0" indent="0">
              <a:buFont typeface="Arial" panose="020B0604020202020204" pitchFamily="34" charset="0"/>
              <a:buNone/>
            </a:pPr>
            <a:r>
              <a:rPr lang="nl-BE" sz="4400" dirty="0">
                <a:latin typeface="UGent Panno Text SemiLight" panose="02000406040000040003" pitchFamily="50" charset="0"/>
              </a:rPr>
              <a:t>             Malik</a:t>
            </a:r>
          </a:p>
          <a:p>
            <a:pPr marL="0" indent="0">
              <a:buFont typeface="Arial" panose="020B0604020202020204" pitchFamily="34" charset="0"/>
              <a:buNone/>
            </a:pPr>
            <a:r>
              <a:rPr lang="nl-BE" sz="4400" dirty="0">
                <a:latin typeface="UGent Panno Text SemiLight" panose="02000406040000040003" pitchFamily="50" charset="0"/>
              </a:rPr>
              <a:t>             Zoë</a:t>
            </a:r>
          </a:p>
          <a:p>
            <a:pPr marL="0" indent="0">
              <a:buFont typeface="Arial" panose="020B0604020202020204" pitchFamily="34" charset="0"/>
              <a:buNone/>
            </a:pPr>
            <a:r>
              <a:rPr lang="nl-BE" sz="4400" dirty="0">
                <a:latin typeface="UGent Panno Text SemiLight" panose="02000406040000040003" pitchFamily="50" charset="0"/>
              </a:rPr>
              <a:t>                     </a:t>
            </a:r>
          </a:p>
          <a:p>
            <a:pPr marL="0" indent="0">
              <a:buFont typeface="Arial" panose="020B0604020202020204" pitchFamily="34" charset="0"/>
              <a:buNone/>
            </a:pPr>
            <a:r>
              <a:rPr lang="nl-BE" sz="4400" dirty="0">
                <a:latin typeface="UGent Panno Text SemiLight" panose="02000406040000040003" pitchFamily="50" charset="0"/>
              </a:rPr>
              <a:t>  </a:t>
            </a:r>
          </a:p>
        </p:txBody>
      </p:sp>
    </p:spTree>
    <p:extLst>
      <p:ext uri="{BB962C8B-B14F-4D97-AF65-F5344CB8AC3E}">
        <p14:creationId xmlns:p14="http://schemas.microsoft.com/office/powerpoint/2010/main" val="1110499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4400" dirty="0">
                <a:latin typeface="UGent Panno Text SemiLight" panose="02000406040000040003" pitchFamily="50" charset="0"/>
              </a:rPr>
              <a:t>Malik</a:t>
            </a:r>
          </a:p>
          <a:p>
            <a:pPr marL="0" indent="0">
              <a:buNone/>
            </a:pPr>
            <a:r>
              <a:rPr lang="nl-BE" sz="4400" dirty="0">
                <a:latin typeface="UGent Panno Text SemiLight" panose="02000406040000040003" pitchFamily="50" charset="0"/>
              </a:rPr>
              <a:t>Zoë</a:t>
            </a:r>
          </a:p>
          <a:p>
            <a:pPr marL="0" indent="0">
              <a:buNone/>
            </a:pPr>
            <a:r>
              <a:rPr lang="nl-BE" sz="4400" dirty="0">
                <a:latin typeface="UGent Panno Text SemiLight" panose="02000406040000040003" pitchFamily="50" charset="0"/>
              </a:rPr>
              <a:t>Arend</a:t>
            </a:r>
          </a:p>
          <a:p>
            <a:pPr marL="0" indent="0">
              <a:buNone/>
            </a:pPr>
            <a:r>
              <a:rPr lang="nl-BE" sz="4400" dirty="0">
                <a:latin typeface="UGent Panno Text SemiLight" panose="02000406040000040003" pitchFamily="50" charset="0"/>
              </a:rPr>
              <a:t>Jana</a:t>
            </a:r>
          </a:p>
        </p:txBody>
      </p:sp>
      <p:sp>
        <p:nvSpPr>
          <p:cNvPr id="5" name="Title 1"/>
          <p:cNvSpPr>
            <a:spLocks noGrp="1"/>
          </p:cNvSpPr>
          <p:nvPr>
            <p:ph type="title"/>
          </p:nvPr>
        </p:nvSpPr>
        <p:spPr/>
        <p:txBody>
          <a:bodyPr>
            <a:normAutofit fontScale="90000"/>
          </a:bodyPr>
          <a:lstStyle/>
          <a:p>
            <a:r>
              <a:rPr lang="nl-BE" sz="5400" b="1" dirty="0">
                <a:solidFill>
                  <a:schemeClr val="bg1"/>
                </a:solidFill>
                <a:latin typeface="UGent Panno Text SemiBold" panose="02000706040000040003" pitchFamily="50" charset="0"/>
              </a:rPr>
              <a:t>andere vraag</a:t>
            </a:r>
            <a:br>
              <a:rPr lang="nl-BE" sz="5400" b="1" dirty="0">
                <a:solidFill>
                  <a:schemeClr val="bg1"/>
                </a:solidFill>
                <a:latin typeface="UGent Panno Text SemiBold" panose="02000706040000040003" pitchFamily="50" charset="0"/>
              </a:rPr>
            </a:br>
            <a:r>
              <a:rPr lang="nl-BE" sz="5400" b="1" dirty="0">
                <a:latin typeface="UGent Panno Text SemiBold" panose="02000706040000040003" pitchFamily="50" charset="0"/>
              </a:rPr>
              <a:t>GEEF EEN ALFABETISCHE LIJST</a:t>
            </a:r>
            <a:endParaRPr lang="nl-BE" sz="5400" dirty="0"/>
          </a:p>
        </p:txBody>
      </p:sp>
      <p:sp>
        <p:nvSpPr>
          <p:cNvPr id="14"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sz="4400" dirty="0">
              <a:latin typeface="UGent Panno Text SemiLight" panose="02000406040000040003" pitchFamily="50" charset="0"/>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8" name="Rectangle 7"/>
          <p:cNvSpPr/>
          <p:nvPr/>
        </p:nvSpPr>
        <p:spPr>
          <a:xfrm>
            <a:off x="5648567" y="2406683"/>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p:cNvSpPr/>
          <p:nvPr/>
        </p:nvSpPr>
        <p:spPr>
          <a:xfrm>
            <a:off x="5648567" y="3925251"/>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p:cNvSpPr/>
          <p:nvPr/>
        </p:nvSpPr>
        <p:spPr>
          <a:xfrm>
            <a:off x="5648567" y="3159143"/>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4400" dirty="0">
                <a:latin typeface="UGent Panno Text SemiLight" panose="02000406040000040003" pitchFamily="50" charset="0"/>
              </a:rPr>
              <a:t>   </a:t>
            </a:r>
            <a:br>
              <a:rPr lang="nl-BE" sz="4400" dirty="0">
                <a:latin typeface="UGent Panno Text SemiLight" panose="02000406040000040003" pitchFamily="50" charset="0"/>
              </a:rPr>
            </a:br>
            <a:r>
              <a:rPr lang="nl-BE" sz="4400" dirty="0">
                <a:latin typeface="UGent Panno Text SemiLight" panose="02000406040000040003" pitchFamily="50" charset="0"/>
              </a:rPr>
              <a:t>             Arend</a:t>
            </a:r>
          </a:p>
          <a:p>
            <a:pPr marL="0" indent="0">
              <a:buFont typeface="Arial" panose="020B0604020202020204" pitchFamily="34" charset="0"/>
              <a:buNone/>
            </a:pPr>
            <a:r>
              <a:rPr lang="nl-BE" sz="4400" dirty="0">
                <a:latin typeface="UGent Panno Text SemiLight" panose="02000406040000040003" pitchFamily="50" charset="0"/>
              </a:rPr>
              <a:t>             Malik</a:t>
            </a:r>
          </a:p>
          <a:p>
            <a:pPr marL="0" indent="0">
              <a:buFont typeface="Arial" panose="020B0604020202020204" pitchFamily="34" charset="0"/>
              <a:buNone/>
            </a:pPr>
            <a:r>
              <a:rPr lang="nl-BE" sz="4400" dirty="0">
                <a:latin typeface="UGent Panno Text SemiLight" panose="02000406040000040003" pitchFamily="50" charset="0"/>
              </a:rPr>
              <a:t>             Zoë</a:t>
            </a:r>
          </a:p>
          <a:p>
            <a:pPr marL="0" indent="0">
              <a:buFont typeface="Arial" panose="020B0604020202020204" pitchFamily="34" charset="0"/>
              <a:buNone/>
            </a:pPr>
            <a:r>
              <a:rPr lang="nl-BE" sz="4400" dirty="0">
                <a:latin typeface="UGent Panno Text SemiLight" panose="02000406040000040003" pitchFamily="50" charset="0"/>
              </a:rPr>
              <a:t>                     </a:t>
            </a:r>
          </a:p>
          <a:p>
            <a:pPr marL="0" indent="0">
              <a:buFont typeface="Arial" panose="020B0604020202020204" pitchFamily="34" charset="0"/>
              <a:buNone/>
            </a:pPr>
            <a:r>
              <a:rPr lang="nl-BE" sz="4400" dirty="0">
                <a:latin typeface="UGent Panno Text SemiLight" panose="02000406040000040003" pitchFamily="50" charset="0"/>
              </a:rPr>
              <a:t>  </a:t>
            </a:r>
          </a:p>
        </p:txBody>
      </p:sp>
    </p:spTree>
    <p:extLst>
      <p:ext uri="{BB962C8B-B14F-4D97-AF65-F5344CB8AC3E}">
        <p14:creationId xmlns:p14="http://schemas.microsoft.com/office/powerpoint/2010/main" val="130015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4400" dirty="0">
                <a:latin typeface="UGent Panno Text SemiLight" panose="02000406040000040003" pitchFamily="50" charset="0"/>
              </a:rPr>
              <a:t>Malik</a:t>
            </a:r>
          </a:p>
          <a:p>
            <a:pPr marL="0" indent="0">
              <a:buNone/>
            </a:pPr>
            <a:r>
              <a:rPr lang="nl-BE" sz="4400" dirty="0">
                <a:latin typeface="UGent Panno Text SemiLight" panose="02000406040000040003" pitchFamily="50" charset="0"/>
              </a:rPr>
              <a:t>Zoë</a:t>
            </a:r>
          </a:p>
          <a:p>
            <a:pPr marL="0" indent="0">
              <a:buNone/>
            </a:pPr>
            <a:r>
              <a:rPr lang="nl-BE" sz="4400" dirty="0">
                <a:latin typeface="UGent Panno Text SemiLight" panose="02000406040000040003" pitchFamily="50" charset="0"/>
              </a:rPr>
              <a:t>Arend</a:t>
            </a:r>
          </a:p>
          <a:p>
            <a:pPr marL="0" indent="0">
              <a:buNone/>
            </a:pPr>
            <a:r>
              <a:rPr lang="nl-BE" sz="4400" dirty="0">
                <a:latin typeface="UGent Panno Text SemiLight" panose="02000406040000040003" pitchFamily="50" charset="0"/>
              </a:rPr>
              <a:t>Jana</a:t>
            </a:r>
          </a:p>
        </p:txBody>
      </p:sp>
      <p:sp>
        <p:nvSpPr>
          <p:cNvPr id="5" name="Title 1"/>
          <p:cNvSpPr>
            <a:spLocks noGrp="1"/>
          </p:cNvSpPr>
          <p:nvPr>
            <p:ph type="title"/>
          </p:nvPr>
        </p:nvSpPr>
        <p:spPr/>
        <p:txBody>
          <a:bodyPr>
            <a:normAutofit fontScale="90000"/>
          </a:bodyPr>
          <a:lstStyle/>
          <a:p>
            <a:r>
              <a:rPr lang="nl-BE" sz="5400" b="1" dirty="0">
                <a:solidFill>
                  <a:schemeClr val="bg1"/>
                </a:solidFill>
                <a:latin typeface="UGent Panno Text SemiBold" panose="02000706040000040003" pitchFamily="50" charset="0"/>
              </a:rPr>
              <a:t>andere vraag</a:t>
            </a:r>
            <a:br>
              <a:rPr lang="nl-BE" sz="5400" b="1" dirty="0">
                <a:solidFill>
                  <a:schemeClr val="bg1"/>
                </a:solidFill>
                <a:latin typeface="UGent Panno Text SemiBold" panose="02000706040000040003" pitchFamily="50" charset="0"/>
              </a:rPr>
            </a:br>
            <a:r>
              <a:rPr lang="nl-BE" sz="5400" b="1" dirty="0">
                <a:latin typeface="UGent Panno Text SemiBold" panose="02000706040000040003" pitchFamily="50" charset="0"/>
              </a:rPr>
              <a:t>GEEF EEN ALFABETISCHE LIJST</a:t>
            </a:r>
            <a:endParaRPr lang="nl-BE" sz="5400" dirty="0"/>
          </a:p>
        </p:txBody>
      </p:sp>
      <p:sp>
        <p:nvSpPr>
          <p:cNvPr id="14"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sz="4400" dirty="0">
              <a:latin typeface="UGent Panno Text SemiLight" panose="02000406040000040003" pitchFamily="50" charset="0"/>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8" name="Rectangle 7"/>
          <p:cNvSpPr/>
          <p:nvPr/>
        </p:nvSpPr>
        <p:spPr>
          <a:xfrm>
            <a:off x="5648567" y="2406683"/>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p:cNvSpPr/>
          <p:nvPr/>
        </p:nvSpPr>
        <p:spPr>
          <a:xfrm>
            <a:off x="5648567" y="3925251"/>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p:cNvSpPr/>
          <p:nvPr/>
        </p:nvSpPr>
        <p:spPr>
          <a:xfrm>
            <a:off x="5648567" y="3159143"/>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tangle 15"/>
          <p:cNvSpPr/>
          <p:nvPr/>
        </p:nvSpPr>
        <p:spPr>
          <a:xfrm>
            <a:off x="5648567" y="4692797"/>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4400" dirty="0">
                <a:latin typeface="UGent Panno Text SemiLight" panose="02000406040000040003" pitchFamily="50" charset="0"/>
              </a:rPr>
              <a:t>   </a:t>
            </a:r>
            <a:br>
              <a:rPr lang="nl-BE" sz="4400" dirty="0">
                <a:latin typeface="UGent Panno Text SemiLight" panose="02000406040000040003" pitchFamily="50" charset="0"/>
              </a:rPr>
            </a:br>
            <a:r>
              <a:rPr lang="nl-BE" sz="4400" dirty="0">
                <a:latin typeface="UGent Panno Text SemiLight" panose="02000406040000040003" pitchFamily="50" charset="0"/>
              </a:rPr>
              <a:t>             Arend</a:t>
            </a:r>
          </a:p>
          <a:p>
            <a:pPr marL="0" indent="0">
              <a:buFont typeface="Arial" panose="020B0604020202020204" pitchFamily="34" charset="0"/>
              <a:buNone/>
            </a:pPr>
            <a:r>
              <a:rPr lang="nl-BE" sz="4400" dirty="0">
                <a:latin typeface="UGent Panno Text SemiLight" panose="02000406040000040003" pitchFamily="50" charset="0"/>
              </a:rPr>
              <a:t>             Jana</a:t>
            </a:r>
          </a:p>
          <a:p>
            <a:pPr marL="0" indent="0">
              <a:buFont typeface="Arial" panose="020B0604020202020204" pitchFamily="34" charset="0"/>
              <a:buNone/>
            </a:pPr>
            <a:r>
              <a:rPr lang="nl-BE" sz="4400" dirty="0">
                <a:latin typeface="UGent Panno Text SemiLight" panose="02000406040000040003" pitchFamily="50" charset="0"/>
              </a:rPr>
              <a:t>             Malik</a:t>
            </a:r>
          </a:p>
          <a:p>
            <a:pPr marL="0" indent="0">
              <a:buFont typeface="Arial" panose="020B0604020202020204" pitchFamily="34" charset="0"/>
              <a:buNone/>
            </a:pPr>
            <a:r>
              <a:rPr lang="nl-BE" sz="4400" dirty="0">
                <a:latin typeface="UGent Panno Text SemiLight" panose="02000406040000040003" pitchFamily="50" charset="0"/>
              </a:rPr>
              <a:t>             Zoë         </a:t>
            </a:r>
          </a:p>
          <a:p>
            <a:pPr marL="0" indent="0">
              <a:buFont typeface="Arial" panose="020B0604020202020204" pitchFamily="34" charset="0"/>
              <a:buNone/>
            </a:pPr>
            <a:r>
              <a:rPr lang="nl-BE" sz="4400" dirty="0">
                <a:latin typeface="UGent Panno Text SemiLight" panose="02000406040000040003" pitchFamily="50" charset="0"/>
              </a:rPr>
              <a:t>  </a:t>
            </a:r>
          </a:p>
        </p:txBody>
      </p:sp>
    </p:spTree>
    <p:extLst>
      <p:ext uri="{BB962C8B-B14F-4D97-AF65-F5344CB8AC3E}">
        <p14:creationId xmlns:p14="http://schemas.microsoft.com/office/powerpoint/2010/main" val="1983301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8423"/>
            <a:ext cx="12427527" cy="1325482"/>
          </a:xfrm>
        </p:spPr>
        <p:txBody>
          <a:bodyPr>
            <a:noAutofit/>
          </a:bodyPr>
          <a:lstStyle/>
          <a:p>
            <a:r>
              <a:rPr lang="nl-BE" sz="8800" b="1" dirty="0">
                <a:latin typeface="UGent Panno Text SemiLight" panose="02000406040000040003" pitchFamily="50" charset="0"/>
              </a:rPr>
              <a:t>programmeren zonder computer</a:t>
            </a:r>
          </a:p>
        </p:txBody>
      </p:sp>
      <p:sp>
        <p:nvSpPr>
          <p:cNvPr id="5" name="Title 1"/>
          <p:cNvSpPr txBox="1">
            <a:spLocks/>
          </p:cNvSpPr>
          <p:nvPr/>
        </p:nvSpPr>
        <p:spPr>
          <a:xfrm>
            <a:off x="746538" y="1935333"/>
            <a:ext cx="10980864" cy="4554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800"/>
              </a:spcAft>
            </a:pPr>
            <a:endParaRPr lang="nl-BE" sz="5400" b="1" dirty="0">
              <a:latin typeface="UGent Panno Text SemiLight" panose="02000406040000040003" pitchFamily="50" charset="0"/>
            </a:endParaRPr>
          </a:p>
        </p:txBody>
      </p:sp>
    </p:spTree>
    <p:extLst>
      <p:ext uri="{BB962C8B-B14F-4D97-AF65-F5344CB8AC3E}">
        <p14:creationId xmlns:p14="http://schemas.microsoft.com/office/powerpoint/2010/main" val="3499981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4400" dirty="0">
                <a:latin typeface="UGent Panno Text SemiLight" panose="02000406040000040003" pitchFamily="50" charset="0"/>
              </a:rPr>
              <a:t>Malik</a:t>
            </a:r>
          </a:p>
          <a:p>
            <a:pPr marL="0" indent="0">
              <a:buNone/>
            </a:pPr>
            <a:r>
              <a:rPr lang="nl-BE" sz="4400" dirty="0">
                <a:latin typeface="UGent Panno Text SemiLight" panose="02000406040000040003" pitchFamily="50" charset="0"/>
              </a:rPr>
              <a:t>Zoë</a:t>
            </a:r>
          </a:p>
          <a:p>
            <a:pPr marL="0" indent="0">
              <a:buNone/>
            </a:pPr>
            <a:r>
              <a:rPr lang="nl-BE" sz="4400" dirty="0">
                <a:latin typeface="UGent Panno Text SemiLight" panose="02000406040000040003" pitchFamily="50" charset="0"/>
              </a:rPr>
              <a:t>Arend</a:t>
            </a:r>
          </a:p>
          <a:p>
            <a:pPr marL="0" indent="0">
              <a:buNone/>
            </a:pPr>
            <a:r>
              <a:rPr lang="nl-BE" sz="4400" dirty="0">
                <a:latin typeface="UGent Panno Text SemiLight" panose="02000406040000040003" pitchFamily="50" charset="0"/>
              </a:rPr>
              <a:t>Jana</a:t>
            </a:r>
          </a:p>
        </p:txBody>
      </p:sp>
      <p:sp>
        <p:nvSpPr>
          <p:cNvPr id="5" name="Title 1"/>
          <p:cNvSpPr>
            <a:spLocks noGrp="1"/>
          </p:cNvSpPr>
          <p:nvPr>
            <p:ph type="title"/>
          </p:nvPr>
        </p:nvSpPr>
        <p:spPr/>
        <p:txBody>
          <a:bodyPr>
            <a:normAutofit fontScale="90000"/>
          </a:bodyPr>
          <a:lstStyle/>
          <a:p>
            <a:r>
              <a:rPr lang="nl-BE" sz="5400" b="1" dirty="0">
                <a:solidFill>
                  <a:schemeClr val="bg1"/>
                </a:solidFill>
                <a:latin typeface="UGent Panno Text SemiBold" panose="02000706040000040003" pitchFamily="50" charset="0"/>
              </a:rPr>
              <a:t>andere vraag</a:t>
            </a:r>
            <a:br>
              <a:rPr lang="nl-BE" sz="5400" b="1" dirty="0">
                <a:solidFill>
                  <a:schemeClr val="bg1"/>
                </a:solidFill>
                <a:latin typeface="UGent Panno Text SemiBold" panose="02000706040000040003" pitchFamily="50" charset="0"/>
              </a:rPr>
            </a:br>
            <a:r>
              <a:rPr lang="nl-BE" sz="5400" b="1" dirty="0">
                <a:latin typeface="UGent Panno Text SemiBold" panose="02000706040000040003" pitchFamily="50" charset="0"/>
              </a:rPr>
              <a:t>GEEF EEN ALFABETISCHE LIJST</a:t>
            </a:r>
            <a:endParaRPr lang="nl-BE" sz="5400" dirty="0"/>
          </a:p>
        </p:txBody>
      </p:sp>
      <p:sp>
        <p:nvSpPr>
          <p:cNvPr id="14"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4400" dirty="0">
                <a:latin typeface="UGent Panno Text SemiLight" panose="02000406040000040003" pitchFamily="50" charset="0"/>
              </a:rPr>
              <a:t>Arend</a:t>
            </a:r>
          </a:p>
          <a:p>
            <a:pPr marL="0" indent="0">
              <a:buFont typeface="Arial" panose="020B0604020202020204" pitchFamily="34" charset="0"/>
              <a:buNone/>
            </a:pPr>
            <a:r>
              <a:rPr lang="nl-BE" sz="4400" dirty="0">
                <a:latin typeface="UGent Panno Text SemiLight" panose="02000406040000040003" pitchFamily="50" charset="0"/>
              </a:rPr>
              <a:t>Jana</a:t>
            </a:r>
          </a:p>
          <a:p>
            <a:pPr marL="0" indent="0">
              <a:buFont typeface="Arial" panose="020B0604020202020204" pitchFamily="34" charset="0"/>
              <a:buNone/>
            </a:pPr>
            <a:r>
              <a:rPr lang="nl-BE" sz="4400" dirty="0">
                <a:latin typeface="UGent Panno Text SemiLight" panose="02000406040000040003" pitchFamily="50" charset="0"/>
              </a:rPr>
              <a:t>Malik</a:t>
            </a:r>
          </a:p>
          <a:p>
            <a:pPr marL="0" indent="0">
              <a:buFont typeface="Arial" panose="020B0604020202020204" pitchFamily="34" charset="0"/>
              <a:buNone/>
            </a:pPr>
            <a:r>
              <a:rPr lang="nl-BE" sz="4400" dirty="0">
                <a:latin typeface="UGent Panno Text SemiLight" panose="02000406040000040003" pitchFamily="50" charset="0"/>
              </a:rPr>
              <a:t>Zoë</a:t>
            </a:r>
          </a:p>
          <a:p>
            <a:pPr marL="0" indent="0">
              <a:buFont typeface="Arial" panose="020B0604020202020204" pitchFamily="34" charset="0"/>
              <a:buNone/>
            </a:pPr>
            <a:endParaRPr lang="nl-BE" sz="4400" dirty="0">
              <a:latin typeface="UGent Panno Text SemiLight" panose="02000406040000040003" pitchFamily="50" charset="0"/>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8" name="Rectangle 7"/>
          <p:cNvSpPr/>
          <p:nvPr/>
        </p:nvSpPr>
        <p:spPr>
          <a:xfrm>
            <a:off x="5648567" y="2406683"/>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p:cNvSpPr/>
          <p:nvPr/>
        </p:nvSpPr>
        <p:spPr>
          <a:xfrm>
            <a:off x="5648567" y="3925251"/>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p:cNvSpPr/>
          <p:nvPr/>
        </p:nvSpPr>
        <p:spPr>
          <a:xfrm>
            <a:off x="5648567" y="3159143"/>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tangle 15"/>
          <p:cNvSpPr/>
          <p:nvPr/>
        </p:nvSpPr>
        <p:spPr>
          <a:xfrm>
            <a:off x="5648567" y="4692797"/>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4400" dirty="0">
                <a:latin typeface="UGent Panno Text SemiLight" panose="02000406040000040003" pitchFamily="50" charset="0"/>
              </a:rPr>
              <a:t>   </a:t>
            </a:r>
            <a:br>
              <a:rPr lang="nl-BE" sz="4400" dirty="0">
                <a:latin typeface="UGent Panno Text SemiLight" panose="02000406040000040003" pitchFamily="50" charset="0"/>
              </a:rPr>
            </a:br>
            <a:r>
              <a:rPr lang="nl-BE" sz="4400" dirty="0">
                <a:latin typeface="UGent Panno Text SemiLight" panose="02000406040000040003" pitchFamily="50" charset="0"/>
              </a:rPr>
              <a:t>             Arend</a:t>
            </a:r>
          </a:p>
          <a:p>
            <a:pPr marL="0" indent="0">
              <a:buFont typeface="Arial" panose="020B0604020202020204" pitchFamily="34" charset="0"/>
              <a:buNone/>
            </a:pPr>
            <a:r>
              <a:rPr lang="nl-BE" sz="4400" dirty="0">
                <a:latin typeface="UGent Panno Text SemiLight" panose="02000406040000040003" pitchFamily="50" charset="0"/>
              </a:rPr>
              <a:t>             Jana</a:t>
            </a:r>
          </a:p>
          <a:p>
            <a:pPr marL="0" indent="0">
              <a:buFont typeface="Arial" panose="020B0604020202020204" pitchFamily="34" charset="0"/>
              <a:buNone/>
            </a:pPr>
            <a:r>
              <a:rPr lang="nl-BE" sz="4400" dirty="0">
                <a:latin typeface="UGent Panno Text SemiLight" panose="02000406040000040003" pitchFamily="50" charset="0"/>
              </a:rPr>
              <a:t>             Malik</a:t>
            </a:r>
          </a:p>
          <a:p>
            <a:pPr marL="0" indent="0">
              <a:buFont typeface="Arial" panose="020B0604020202020204" pitchFamily="34" charset="0"/>
              <a:buNone/>
            </a:pPr>
            <a:r>
              <a:rPr lang="nl-BE" sz="4400" dirty="0">
                <a:latin typeface="UGent Panno Text SemiLight" panose="02000406040000040003" pitchFamily="50" charset="0"/>
              </a:rPr>
              <a:t>             Zoë         </a:t>
            </a:r>
          </a:p>
          <a:p>
            <a:pPr marL="0" indent="0">
              <a:buFont typeface="Arial" panose="020B0604020202020204" pitchFamily="34" charset="0"/>
              <a:buNone/>
            </a:pPr>
            <a:r>
              <a:rPr lang="nl-BE" sz="4400" dirty="0">
                <a:latin typeface="UGent Panno Text SemiLight" panose="02000406040000040003" pitchFamily="50" charset="0"/>
              </a:rPr>
              <a:t>  </a:t>
            </a:r>
          </a:p>
        </p:txBody>
      </p:sp>
    </p:spTree>
    <p:extLst>
      <p:ext uri="{BB962C8B-B14F-4D97-AF65-F5344CB8AC3E}">
        <p14:creationId xmlns:p14="http://schemas.microsoft.com/office/powerpoint/2010/main" val="358543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4400" dirty="0">
                <a:latin typeface="UGent Panno Text SemiLight" panose="02000406040000040003" pitchFamily="50" charset="0"/>
              </a:rPr>
              <a:t>Malik</a:t>
            </a:r>
          </a:p>
          <a:p>
            <a:pPr marL="0" indent="0">
              <a:buNone/>
            </a:pPr>
            <a:r>
              <a:rPr lang="nl-BE" sz="4400" dirty="0">
                <a:latin typeface="UGent Panno Text SemiLight" panose="02000406040000040003" pitchFamily="50" charset="0"/>
              </a:rPr>
              <a:t>Zoë</a:t>
            </a:r>
          </a:p>
          <a:p>
            <a:pPr marL="0" indent="0">
              <a:buNone/>
            </a:pPr>
            <a:r>
              <a:rPr lang="nl-BE" sz="4400" dirty="0">
                <a:latin typeface="UGent Panno Text SemiLight" panose="02000406040000040003" pitchFamily="50" charset="0"/>
              </a:rPr>
              <a:t>Arend</a:t>
            </a:r>
          </a:p>
          <a:p>
            <a:pPr marL="0" indent="0">
              <a:buNone/>
            </a:pPr>
            <a:r>
              <a:rPr lang="nl-BE" sz="4400" dirty="0">
                <a:latin typeface="UGent Panno Text SemiLight" panose="02000406040000040003" pitchFamily="50" charset="0"/>
              </a:rPr>
              <a:t>Jana</a:t>
            </a:r>
          </a:p>
        </p:txBody>
      </p:sp>
      <p:sp>
        <p:nvSpPr>
          <p:cNvPr id="5" name="Title 1"/>
          <p:cNvSpPr>
            <a:spLocks noGrp="1"/>
          </p:cNvSpPr>
          <p:nvPr>
            <p:ph type="title"/>
          </p:nvPr>
        </p:nvSpPr>
        <p:spPr/>
        <p:txBody>
          <a:bodyPr>
            <a:normAutofit fontScale="90000"/>
          </a:bodyPr>
          <a:lstStyle/>
          <a:p>
            <a:r>
              <a:rPr lang="nl-BE" sz="5400" b="1" dirty="0">
                <a:solidFill>
                  <a:schemeClr val="bg1"/>
                </a:solidFill>
                <a:latin typeface="UGent Panno Text SemiBold" panose="02000706040000040003" pitchFamily="50" charset="0"/>
              </a:rPr>
              <a:t>andere vraag</a:t>
            </a:r>
            <a:br>
              <a:rPr lang="nl-BE" sz="5400" b="1" dirty="0">
                <a:solidFill>
                  <a:schemeClr val="bg1"/>
                </a:solidFill>
                <a:latin typeface="UGent Panno Text SemiBold" panose="02000706040000040003" pitchFamily="50" charset="0"/>
              </a:rPr>
            </a:br>
            <a:r>
              <a:rPr lang="nl-BE" sz="5400" b="1" dirty="0">
                <a:latin typeface="UGent Panno Text SemiBold" panose="02000706040000040003" pitchFamily="50" charset="0"/>
              </a:rPr>
              <a:t>GEEF EEN ALFABETISCHE LIJST</a:t>
            </a:r>
            <a:endParaRPr lang="nl-BE" sz="5400" dirty="0"/>
          </a:p>
        </p:txBody>
      </p:sp>
      <p:sp>
        <p:nvSpPr>
          <p:cNvPr id="14"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4400" dirty="0">
                <a:latin typeface="UGent Panno Text SemiLight" panose="02000406040000040003" pitchFamily="50" charset="0"/>
              </a:rPr>
              <a:t>Arend</a:t>
            </a:r>
          </a:p>
          <a:p>
            <a:pPr marL="0" indent="0">
              <a:buFont typeface="Arial" panose="020B0604020202020204" pitchFamily="34" charset="0"/>
              <a:buNone/>
            </a:pPr>
            <a:r>
              <a:rPr lang="nl-BE" sz="4400" dirty="0">
                <a:latin typeface="UGent Panno Text SemiLight" panose="02000406040000040003" pitchFamily="50" charset="0"/>
              </a:rPr>
              <a:t>Jana</a:t>
            </a:r>
          </a:p>
          <a:p>
            <a:pPr marL="0" indent="0">
              <a:buFont typeface="Arial" panose="020B0604020202020204" pitchFamily="34" charset="0"/>
              <a:buNone/>
            </a:pPr>
            <a:r>
              <a:rPr lang="nl-BE" sz="4400" dirty="0">
                <a:latin typeface="UGent Panno Text SemiLight" panose="02000406040000040003" pitchFamily="50" charset="0"/>
              </a:rPr>
              <a:t>Malik</a:t>
            </a:r>
          </a:p>
          <a:p>
            <a:pPr marL="0" indent="0">
              <a:buFont typeface="Arial" panose="020B0604020202020204" pitchFamily="34" charset="0"/>
              <a:buNone/>
            </a:pPr>
            <a:r>
              <a:rPr lang="nl-BE" sz="4400" dirty="0">
                <a:latin typeface="UGent Panno Text SemiLight" panose="02000406040000040003" pitchFamily="50" charset="0"/>
              </a:rPr>
              <a:t>Zoë</a:t>
            </a:r>
          </a:p>
          <a:p>
            <a:pPr marL="0" indent="0">
              <a:buFont typeface="Arial" panose="020B0604020202020204" pitchFamily="34" charset="0"/>
              <a:buNone/>
            </a:pPr>
            <a:endParaRPr lang="nl-BE" sz="4400" dirty="0">
              <a:latin typeface="UGent Panno Text SemiLight" panose="02000406040000040003" pitchFamily="50" charset="0"/>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8" name="Rectangle 7"/>
          <p:cNvSpPr/>
          <p:nvPr/>
        </p:nvSpPr>
        <p:spPr>
          <a:xfrm>
            <a:off x="5648567" y="2406683"/>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p:cNvSpPr/>
          <p:nvPr/>
        </p:nvSpPr>
        <p:spPr>
          <a:xfrm>
            <a:off x="5648567" y="3925251"/>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p:cNvSpPr/>
          <p:nvPr/>
        </p:nvSpPr>
        <p:spPr>
          <a:xfrm>
            <a:off x="5648567" y="3159143"/>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tangle 15"/>
          <p:cNvSpPr/>
          <p:nvPr/>
        </p:nvSpPr>
        <p:spPr>
          <a:xfrm>
            <a:off x="5648567" y="4692797"/>
            <a:ext cx="1895082" cy="7592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4400" dirty="0">
                <a:latin typeface="UGent Panno Text SemiLight" panose="02000406040000040003" pitchFamily="50" charset="0"/>
              </a:rPr>
              <a:t>   </a:t>
            </a:r>
            <a:br>
              <a:rPr lang="nl-BE" sz="4400" dirty="0">
                <a:latin typeface="UGent Panno Text SemiLight" panose="02000406040000040003" pitchFamily="50" charset="0"/>
              </a:rPr>
            </a:br>
            <a:r>
              <a:rPr lang="nl-BE" sz="4400" dirty="0">
                <a:latin typeface="UGent Panno Text SemiLight" panose="02000406040000040003" pitchFamily="50" charset="0"/>
              </a:rPr>
              <a:t>             Arend</a:t>
            </a:r>
          </a:p>
          <a:p>
            <a:pPr marL="0" indent="0">
              <a:buFont typeface="Arial" panose="020B0604020202020204" pitchFamily="34" charset="0"/>
              <a:buNone/>
            </a:pPr>
            <a:r>
              <a:rPr lang="nl-BE" sz="4400" dirty="0">
                <a:latin typeface="UGent Panno Text SemiLight" panose="02000406040000040003" pitchFamily="50" charset="0"/>
              </a:rPr>
              <a:t>             Jana</a:t>
            </a:r>
          </a:p>
          <a:p>
            <a:pPr marL="0" indent="0">
              <a:buFont typeface="Arial" panose="020B0604020202020204" pitchFamily="34" charset="0"/>
              <a:buNone/>
            </a:pPr>
            <a:r>
              <a:rPr lang="nl-BE" sz="4400" dirty="0">
                <a:latin typeface="UGent Panno Text SemiLight" panose="02000406040000040003" pitchFamily="50" charset="0"/>
              </a:rPr>
              <a:t>             Malik</a:t>
            </a:r>
          </a:p>
          <a:p>
            <a:pPr marL="0" indent="0">
              <a:buFont typeface="Arial" panose="020B0604020202020204" pitchFamily="34" charset="0"/>
              <a:buNone/>
            </a:pPr>
            <a:r>
              <a:rPr lang="nl-BE" sz="4400" dirty="0">
                <a:latin typeface="UGent Panno Text SemiLight" panose="02000406040000040003" pitchFamily="50" charset="0"/>
              </a:rPr>
              <a:t>             Zoë         </a:t>
            </a:r>
          </a:p>
          <a:p>
            <a:pPr marL="0" indent="0">
              <a:buFont typeface="Arial" panose="020B0604020202020204" pitchFamily="34" charset="0"/>
              <a:buNone/>
            </a:pPr>
            <a:r>
              <a:rPr lang="nl-BE" sz="4400" dirty="0">
                <a:latin typeface="UGent Panno Text SemiLight" panose="02000406040000040003" pitchFamily="50" charset="0"/>
              </a:rPr>
              <a:t>  </a:t>
            </a:r>
          </a:p>
        </p:txBody>
      </p:sp>
      <p:sp>
        <p:nvSpPr>
          <p:cNvPr id="17" name="TextBox 16"/>
          <p:cNvSpPr txBox="1"/>
          <p:nvPr/>
        </p:nvSpPr>
        <p:spPr>
          <a:xfrm rot="19395847">
            <a:off x="3019595" y="2278493"/>
            <a:ext cx="6969771" cy="1015663"/>
          </a:xfrm>
          <a:prstGeom prst="rect">
            <a:avLst/>
          </a:prstGeom>
          <a:noFill/>
        </p:spPr>
        <p:txBody>
          <a:bodyPr wrap="square" rtlCol="0">
            <a:spAutoFit/>
          </a:bodyPr>
          <a:lstStyle/>
          <a:p>
            <a:r>
              <a:rPr lang="nl-BE" sz="6000" dirty="0">
                <a:solidFill>
                  <a:srgbClr val="FF0000"/>
                </a:solidFill>
              </a:rPr>
              <a:t>DIT KON EFFICIËNTER</a:t>
            </a:r>
          </a:p>
        </p:txBody>
      </p:sp>
    </p:spTree>
    <p:extLst>
      <p:ext uri="{BB962C8B-B14F-4D97-AF65-F5344CB8AC3E}">
        <p14:creationId xmlns:p14="http://schemas.microsoft.com/office/powerpoint/2010/main" val="2673461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4000" dirty="0">
                <a:latin typeface="UGent Panno Text SemiLight" panose="02000406040000040003" pitchFamily="50" charset="0"/>
              </a:rPr>
              <a:t>Malik</a:t>
            </a:r>
            <a:br>
              <a:rPr lang="nl-BE" sz="4000" dirty="0">
                <a:latin typeface="UGent Panno Text SemiLight" panose="02000406040000040003" pitchFamily="50" charset="0"/>
              </a:rPr>
            </a:br>
            <a:r>
              <a:rPr lang="nl-BE" sz="4000" dirty="0">
                <a:latin typeface="UGent Panno Text SemiLight" panose="02000406040000040003" pitchFamily="50" charset="0"/>
              </a:rPr>
              <a:t>Zoë</a:t>
            </a:r>
            <a:br>
              <a:rPr lang="nl-BE" sz="4000" dirty="0">
                <a:latin typeface="UGent Panno Text SemiLight" panose="02000406040000040003" pitchFamily="50" charset="0"/>
              </a:rPr>
            </a:br>
            <a:r>
              <a:rPr lang="nl-BE" sz="4000" dirty="0">
                <a:latin typeface="UGent Panno Text SemiLight" panose="02000406040000040003" pitchFamily="50" charset="0"/>
              </a:rPr>
              <a:t>Arend</a:t>
            </a:r>
            <a:br>
              <a:rPr lang="nl-BE" sz="4000" dirty="0">
                <a:latin typeface="UGent Panno Text SemiLight" panose="02000406040000040003" pitchFamily="50" charset="0"/>
              </a:rPr>
            </a:br>
            <a:r>
              <a:rPr lang="nl-BE" sz="4000" dirty="0">
                <a:latin typeface="UGent Panno Text SemiLight" panose="02000406040000040003" pitchFamily="50" charset="0"/>
              </a:rPr>
              <a:t>Jana</a:t>
            </a:r>
            <a:br>
              <a:rPr lang="nl-BE" sz="4000" dirty="0">
                <a:latin typeface="UGent Panno Text SemiLight" panose="02000406040000040003" pitchFamily="50" charset="0"/>
              </a:rPr>
            </a:br>
            <a:r>
              <a:rPr lang="nl-BE" sz="4000" dirty="0">
                <a:latin typeface="UGent Panno Text SemiLight" panose="02000406040000040003" pitchFamily="50" charset="0"/>
              </a:rPr>
              <a:t>Seppe</a:t>
            </a:r>
            <a:br>
              <a:rPr lang="nl-BE" sz="4000" dirty="0">
                <a:latin typeface="UGent Panno Text SemiLight" panose="02000406040000040003" pitchFamily="50" charset="0"/>
              </a:rPr>
            </a:br>
            <a:r>
              <a:rPr lang="nl-BE" sz="4000" dirty="0">
                <a:latin typeface="UGent Panno Text SemiLight" panose="02000406040000040003" pitchFamily="50" charset="0"/>
              </a:rPr>
              <a:t>Thijs</a:t>
            </a:r>
            <a:br>
              <a:rPr lang="nl-BE" sz="4000" dirty="0">
                <a:latin typeface="UGent Panno Text SemiLight" panose="02000406040000040003" pitchFamily="50" charset="0"/>
              </a:rPr>
            </a:br>
            <a:r>
              <a:rPr lang="nl-BE" sz="4000" dirty="0">
                <a:latin typeface="UGent Panno Text SemiLight" panose="02000406040000040003" pitchFamily="50" charset="0"/>
              </a:rPr>
              <a:t>Anne</a:t>
            </a:r>
            <a:br>
              <a:rPr lang="nl-BE" sz="4000" dirty="0">
                <a:latin typeface="UGent Panno Text SemiLight" panose="02000406040000040003" pitchFamily="50" charset="0"/>
              </a:rPr>
            </a:br>
            <a:endParaRPr lang="nl-BE" sz="4000" dirty="0">
              <a:latin typeface="UGent Panno Text SemiLight" panose="02000406040000040003" pitchFamily="50" charset="0"/>
            </a:endParaRPr>
          </a:p>
        </p:txBody>
      </p:sp>
      <p:sp>
        <p:nvSpPr>
          <p:cNvPr id="5" name="Title 1"/>
          <p:cNvSpPr>
            <a:spLocks noGrp="1"/>
          </p:cNvSpPr>
          <p:nvPr>
            <p:ph type="title"/>
          </p:nvPr>
        </p:nvSpPr>
        <p:spPr/>
        <p:txBody>
          <a:bodyPr>
            <a:normAutofit fontScale="90000"/>
          </a:bodyPr>
          <a:lstStyle/>
          <a:p>
            <a:r>
              <a:rPr lang="nl-BE" sz="5400" b="1" dirty="0">
                <a:solidFill>
                  <a:schemeClr val="bg1"/>
                </a:solidFill>
                <a:latin typeface="UGent Panno Text SemiBold" panose="02000706040000040003" pitchFamily="50" charset="0"/>
              </a:rPr>
              <a:t>andere vraag</a:t>
            </a:r>
            <a:br>
              <a:rPr lang="nl-BE" sz="5400" b="1" dirty="0">
                <a:solidFill>
                  <a:schemeClr val="bg1"/>
                </a:solidFill>
                <a:latin typeface="UGent Panno Text SemiBold" panose="02000706040000040003" pitchFamily="50" charset="0"/>
              </a:rPr>
            </a:br>
            <a:r>
              <a:rPr lang="nl-BE" sz="5400" b="1" dirty="0">
                <a:latin typeface="UGent Panno Text SemiBold" panose="02000706040000040003" pitchFamily="50" charset="0"/>
              </a:rPr>
              <a:t>GEEF EEN ALFABETISCHE LIJST</a:t>
            </a:r>
            <a:endParaRPr lang="nl-BE" sz="5400" dirty="0"/>
          </a:p>
        </p:txBody>
      </p:sp>
      <p:sp>
        <p:nvSpPr>
          <p:cNvPr id="14"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sz="4000" dirty="0">
              <a:latin typeface="UGent Panno Text SemiLight" panose="02000406040000040003" pitchFamily="50" charset="0"/>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13"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4000" dirty="0">
                <a:latin typeface="UGent Panno Text SemiLight" panose="02000406040000040003" pitchFamily="50" charset="0"/>
              </a:rPr>
              <a:t>                      </a:t>
            </a:r>
            <a:r>
              <a:rPr lang="nl-BE" sz="4000" dirty="0">
                <a:solidFill>
                  <a:schemeClr val="bg1"/>
                </a:solidFill>
                <a:latin typeface="UGent Panno Text SemiLight" panose="02000406040000040003" pitchFamily="50" charset="0"/>
              </a:rPr>
              <a:t>Anne</a:t>
            </a:r>
            <a:br>
              <a:rPr lang="nl-BE" sz="4000" dirty="0">
                <a:latin typeface="UGent Panno Text SemiLight" panose="02000406040000040003" pitchFamily="50" charset="0"/>
              </a:rPr>
            </a:br>
            <a:r>
              <a:rPr lang="nl-BE" sz="4000" dirty="0">
                <a:latin typeface="UGent Panno Text SemiLight" panose="02000406040000040003" pitchFamily="50" charset="0"/>
              </a:rPr>
              <a:t>         </a:t>
            </a:r>
            <a:br>
              <a:rPr lang="nl-BE" sz="4000" dirty="0">
                <a:latin typeface="UGent Panno Text SemiLight" panose="02000406040000040003" pitchFamily="50" charset="0"/>
              </a:rPr>
            </a:br>
            <a:r>
              <a:rPr lang="nl-BE" sz="4000" dirty="0">
                <a:latin typeface="UGent Panno Text SemiLight" panose="02000406040000040003" pitchFamily="50" charset="0"/>
              </a:rPr>
              <a:t>                       </a:t>
            </a:r>
            <a:br>
              <a:rPr lang="nl-BE" sz="4000" dirty="0">
                <a:latin typeface="UGent Panno Text SemiLight" panose="02000406040000040003" pitchFamily="50" charset="0"/>
              </a:rPr>
            </a:br>
            <a:r>
              <a:rPr lang="nl-BE" sz="4000" dirty="0">
                <a:latin typeface="UGent Panno Text SemiLight" panose="02000406040000040003" pitchFamily="50" charset="0"/>
              </a:rPr>
              <a:t>Malik</a:t>
            </a:r>
            <a:br>
              <a:rPr lang="nl-BE" sz="4000" dirty="0">
                <a:latin typeface="UGent Panno Text SemiLight" panose="02000406040000040003" pitchFamily="50" charset="0"/>
              </a:rPr>
            </a:br>
            <a:r>
              <a:rPr lang="nl-BE" sz="4000" dirty="0">
                <a:latin typeface="UGent Panno Text SemiLight" panose="02000406040000040003" pitchFamily="50" charset="0"/>
              </a:rPr>
              <a:t>                       </a:t>
            </a:r>
            <a:br>
              <a:rPr lang="nl-BE" sz="4000" dirty="0">
                <a:latin typeface="UGent Panno Text SemiLight" panose="02000406040000040003" pitchFamily="50" charset="0"/>
              </a:rPr>
            </a:br>
            <a:r>
              <a:rPr lang="nl-BE" sz="4000" dirty="0">
                <a:latin typeface="UGent Panno Text SemiLight" panose="02000406040000040003" pitchFamily="50" charset="0"/>
              </a:rPr>
              <a:t>                                </a:t>
            </a:r>
            <a:br>
              <a:rPr lang="nl-BE" sz="4000" dirty="0">
                <a:latin typeface="UGent Panno Text SemiLight" panose="02000406040000040003" pitchFamily="50" charset="0"/>
              </a:rPr>
            </a:br>
            <a:r>
              <a:rPr lang="nl-BE" sz="4000" dirty="0">
                <a:latin typeface="UGent Panno Text SemiLight" panose="02000406040000040003" pitchFamily="50" charset="0"/>
              </a:rPr>
              <a:t>           </a:t>
            </a:r>
          </a:p>
        </p:txBody>
      </p:sp>
    </p:spTree>
    <p:extLst>
      <p:ext uri="{BB962C8B-B14F-4D97-AF65-F5344CB8AC3E}">
        <p14:creationId xmlns:p14="http://schemas.microsoft.com/office/powerpoint/2010/main" val="2105591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4000" dirty="0">
                <a:latin typeface="UGent Panno Text SemiLight" panose="02000406040000040003" pitchFamily="50" charset="0"/>
              </a:rPr>
              <a:t>Malik</a:t>
            </a:r>
            <a:br>
              <a:rPr lang="nl-BE" sz="4000" dirty="0">
                <a:latin typeface="UGent Panno Text SemiLight" panose="02000406040000040003" pitchFamily="50" charset="0"/>
              </a:rPr>
            </a:br>
            <a:r>
              <a:rPr lang="nl-BE" sz="4000" dirty="0">
                <a:latin typeface="UGent Panno Text SemiLight" panose="02000406040000040003" pitchFamily="50" charset="0"/>
              </a:rPr>
              <a:t>Zoë</a:t>
            </a:r>
            <a:br>
              <a:rPr lang="nl-BE" sz="4000" dirty="0">
                <a:latin typeface="UGent Panno Text SemiLight" panose="02000406040000040003" pitchFamily="50" charset="0"/>
              </a:rPr>
            </a:br>
            <a:r>
              <a:rPr lang="nl-BE" sz="4000" dirty="0">
                <a:latin typeface="UGent Panno Text SemiLight" panose="02000406040000040003" pitchFamily="50" charset="0"/>
              </a:rPr>
              <a:t>Arend</a:t>
            </a:r>
            <a:br>
              <a:rPr lang="nl-BE" sz="4000" dirty="0">
                <a:latin typeface="UGent Panno Text SemiLight" panose="02000406040000040003" pitchFamily="50" charset="0"/>
              </a:rPr>
            </a:br>
            <a:r>
              <a:rPr lang="nl-BE" sz="4000" dirty="0">
                <a:latin typeface="UGent Panno Text SemiLight" panose="02000406040000040003" pitchFamily="50" charset="0"/>
              </a:rPr>
              <a:t>Jana</a:t>
            </a:r>
            <a:br>
              <a:rPr lang="nl-BE" sz="4000" dirty="0">
                <a:latin typeface="UGent Panno Text SemiLight" panose="02000406040000040003" pitchFamily="50" charset="0"/>
              </a:rPr>
            </a:br>
            <a:r>
              <a:rPr lang="nl-BE" sz="4000" dirty="0">
                <a:latin typeface="UGent Panno Text SemiLight" panose="02000406040000040003" pitchFamily="50" charset="0"/>
              </a:rPr>
              <a:t>Seppe</a:t>
            </a:r>
            <a:br>
              <a:rPr lang="nl-BE" sz="4000" dirty="0">
                <a:latin typeface="UGent Panno Text SemiLight" panose="02000406040000040003" pitchFamily="50" charset="0"/>
              </a:rPr>
            </a:br>
            <a:r>
              <a:rPr lang="nl-BE" sz="4000" dirty="0">
                <a:latin typeface="UGent Panno Text SemiLight" panose="02000406040000040003" pitchFamily="50" charset="0"/>
              </a:rPr>
              <a:t>Thijs</a:t>
            </a:r>
            <a:br>
              <a:rPr lang="nl-BE" sz="4000" dirty="0">
                <a:latin typeface="UGent Panno Text SemiLight" panose="02000406040000040003" pitchFamily="50" charset="0"/>
              </a:rPr>
            </a:br>
            <a:r>
              <a:rPr lang="nl-BE" sz="4000" dirty="0">
                <a:latin typeface="UGent Panno Text SemiLight" panose="02000406040000040003" pitchFamily="50" charset="0"/>
              </a:rPr>
              <a:t>Anne</a:t>
            </a:r>
            <a:br>
              <a:rPr lang="nl-BE" sz="4000" dirty="0">
                <a:latin typeface="UGent Panno Text SemiLight" panose="02000406040000040003" pitchFamily="50" charset="0"/>
              </a:rPr>
            </a:br>
            <a:endParaRPr lang="nl-BE" sz="4000" dirty="0">
              <a:latin typeface="UGent Panno Text SemiLight" panose="02000406040000040003" pitchFamily="50" charset="0"/>
            </a:endParaRPr>
          </a:p>
        </p:txBody>
      </p:sp>
      <p:sp>
        <p:nvSpPr>
          <p:cNvPr id="5" name="Title 1"/>
          <p:cNvSpPr>
            <a:spLocks noGrp="1"/>
          </p:cNvSpPr>
          <p:nvPr>
            <p:ph type="title"/>
          </p:nvPr>
        </p:nvSpPr>
        <p:spPr/>
        <p:txBody>
          <a:bodyPr>
            <a:normAutofit fontScale="90000"/>
          </a:bodyPr>
          <a:lstStyle/>
          <a:p>
            <a:r>
              <a:rPr lang="nl-BE" sz="5400" b="1" dirty="0">
                <a:solidFill>
                  <a:schemeClr val="bg1"/>
                </a:solidFill>
                <a:latin typeface="UGent Panno Text SemiBold" panose="02000706040000040003" pitchFamily="50" charset="0"/>
              </a:rPr>
              <a:t>andere vraag</a:t>
            </a:r>
            <a:br>
              <a:rPr lang="nl-BE" sz="5400" b="1" dirty="0">
                <a:solidFill>
                  <a:schemeClr val="bg1"/>
                </a:solidFill>
                <a:latin typeface="UGent Panno Text SemiBold" panose="02000706040000040003" pitchFamily="50" charset="0"/>
              </a:rPr>
            </a:br>
            <a:r>
              <a:rPr lang="nl-BE" sz="5400" b="1" dirty="0">
                <a:latin typeface="UGent Panno Text SemiBold" panose="02000706040000040003" pitchFamily="50" charset="0"/>
              </a:rPr>
              <a:t>GEEF EEN ALFABETISCHE LIJST</a:t>
            </a:r>
            <a:endParaRPr lang="nl-BE" sz="5400" dirty="0"/>
          </a:p>
        </p:txBody>
      </p:sp>
      <p:sp>
        <p:nvSpPr>
          <p:cNvPr id="14"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sz="4000" dirty="0">
              <a:latin typeface="UGent Panno Text SemiLight" panose="02000406040000040003" pitchFamily="50" charset="0"/>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13"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4000" dirty="0">
                <a:latin typeface="UGent Panno Text SemiLight" panose="02000406040000040003" pitchFamily="50" charset="0"/>
              </a:rPr>
              <a:t>                      </a:t>
            </a:r>
            <a:r>
              <a:rPr lang="nl-BE" sz="4000" dirty="0">
                <a:solidFill>
                  <a:schemeClr val="bg1"/>
                </a:solidFill>
                <a:latin typeface="UGent Panno Text SemiLight" panose="02000406040000040003" pitchFamily="50" charset="0"/>
              </a:rPr>
              <a:t>Anne</a:t>
            </a:r>
            <a:br>
              <a:rPr lang="nl-BE" sz="4000" dirty="0">
                <a:latin typeface="UGent Panno Text SemiLight" panose="02000406040000040003" pitchFamily="50" charset="0"/>
              </a:rPr>
            </a:br>
            <a:r>
              <a:rPr lang="nl-BE" sz="4000" dirty="0">
                <a:latin typeface="UGent Panno Text SemiLight" panose="02000406040000040003" pitchFamily="50" charset="0"/>
              </a:rPr>
              <a:t>         </a:t>
            </a:r>
            <a:br>
              <a:rPr lang="nl-BE" sz="4000" dirty="0">
                <a:latin typeface="UGent Panno Text SemiLight" panose="02000406040000040003" pitchFamily="50" charset="0"/>
              </a:rPr>
            </a:br>
            <a:r>
              <a:rPr lang="nl-BE" sz="4000" dirty="0">
                <a:latin typeface="UGent Panno Text SemiLight" panose="02000406040000040003" pitchFamily="50" charset="0"/>
              </a:rPr>
              <a:t>                       </a:t>
            </a:r>
            <a:br>
              <a:rPr lang="nl-BE" sz="4000" dirty="0">
                <a:latin typeface="UGent Panno Text SemiLight" panose="02000406040000040003" pitchFamily="50" charset="0"/>
              </a:rPr>
            </a:br>
            <a:r>
              <a:rPr lang="nl-BE" sz="4000" dirty="0">
                <a:latin typeface="UGent Panno Text SemiLight" panose="02000406040000040003" pitchFamily="50" charset="0"/>
              </a:rPr>
              <a:t>Malik</a:t>
            </a:r>
            <a:br>
              <a:rPr lang="nl-BE" sz="4000" dirty="0">
                <a:latin typeface="UGent Panno Text SemiLight" panose="02000406040000040003" pitchFamily="50" charset="0"/>
              </a:rPr>
            </a:br>
            <a:r>
              <a:rPr lang="nl-BE" sz="4000" dirty="0">
                <a:latin typeface="UGent Panno Text SemiLight" panose="02000406040000040003" pitchFamily="50" charset="0"/>
              </a:rPr>
              <a:t>                       </a:t>
            </a:r>
            <a:br>
              <a:rPr lang="nl-BE" sz="4000" dirty="0">
                <a:latin typeface="UGent Panno Text SemiLight" panose="02000406040000040003" pitchFamily="50" charset="0"/>
              </a:rPr>
            </a:br>
            <a:r>
              <a:rPr lang="nl-BE" sz="4000" dirty="0">
                <a:latin typeface="UGent Panno Text SemiLight" panose="02000406040000040003" pitchFamily="50" charset="0"/>
              </a:rPr>
              <a:t>                                </a:t>
            </a:r>
            <a:br>
              <a:rPr lang="nl-BE" sz="4000" dirty="0">
                <a:latin typeface="UGent Panno Text SemiLight" panose="02000406040000040003" pitchFamily="50" charset="0"/>
              </a:rPr>
            </a:br>
            <a:r>
              <a:rPr lang="nl-BE" sz="4000" dirty="0">
                <a:latin typeface="UGent Panno Text SemiLight" panose="02000406040000040003" pitchFamily="50" charset="0"/>
              </a:rPr>
              <a:t>         Zoë  </a:t>
            </a:r>
          </a:p>
        </p:txBody>
      </p:sp>
      <p:cxnSp>
        <p:nvCxnSpPr>
          <p:cNvPr id="18" name="Straight Connector 17"/>
          <p:cNvCxnSpPr/>
          <p:nvPr/>
        </p:nvCxnSpPr>
        <p:spPr>
          <a:xfrm flipH="1" flipV="1">
            <a:off x="5055287" y="4099711"/>
            <a:ext cx="433734" cy="124270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480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4000" dirty="0">
                <a:latin typeface="UGent Panno Text SemiLight" panose="02000406040000040003" pitchFamily="50" charset="0"/>
              </a:rPr>
              <a:t>Malik</a:t>
            </a:r>
            <a:br>
              <a:rPr lang="nl-BE" sz="4000" dirty="0">
                <a:latin typeface="UGent Panno Text SemiLight" panose="02000406040000040003" pitchFamily="50" charset="0"/>
              </a:rPr>
            </a:br>
            <a:r>
              <a:rPr lang="nl-BE" sz="4000" dirty="0">
                <a:latin typeface="UGent Panno Text SemiLight" panose="02000406040000040003" pitchFamily="50" charset="0"/>
              </a:rPr>
              <a:t>Zoë</a:t>
            </a:r>
            <a:br>
              <a:rPr lang="nl-BE" sz="4000" dirty="0">
                <a:latin typeface="UGent Panno Text SemiLight" panose="02000406040000040003" pitchFamily="50" charset="0"/>
              </a:rPr>
            </a:br>
            <a:r>
              <a:rPr lang="nl-BE" sz="4000" dirty="0">
                <a:latin typeface="UGent Panno Text SemiLight" panose="02000406040000040003" pitchFamily="50" charset="0"/>
              </a:rPr>
              <a:t>Arend</a:t>
            </a:r>
            <a:br>
              <a:rPr lang="nl-BE" sz="4000" dirty="0">
                <a:latin typeface="UGent Panno Text SemiLight" panose="02000406040000040003" pitchFamily="50" charset="0"/>
              </a:rPr>
            </a:br>
            <a:r>
              <a:rPr lang="nl-BE" sz="4000" dirty="0">
                <a:latin typeface="UGent Panno Text SemiLight" panose="02000406040000040003" pitchFamily="50" charset="0"/>
              </a:rPr>
              <a:t>Jana</a:t>
            </a:r>
            <a:br>
              <a:rPr lang="nl-BE" sz="4000" dirty="0">
                <a:latin typeface="UGent Panno Text SemiLight" panose="02000406040000040003" pitchFamily="50" charset="0"/>
              </a:rPr>
            </a:br>
            <a:r>
              <a:rPr lang="nl-BE" sz="4000" dirty="0">
                <a:latin typeface="UGent Panno Text SemiLight" panose="02000406040000040003" pitchFamily="50" charset="0"/>
              </a:rPr>
              <a:t>Seppe</a:t>
            </a:r>
            <a:br>
              <a:rPr lang="nl-BE" sz="4000" dirty="0">
                <a:latin typeface="UGent Panno Text SemiLight" panose="02000406040000040003" pitchFamily="50" charset="0"/>
              </a:rPr>
            </a:br>
            <a:r>
              <a:rPr lang="nl-BE" sz="4000" dirty="0">
                <a:latin typeface="UGent Panno Text SemiLight" panose="02000406040000040003" pitchFamily="50" charset="0"/>
              </a:rPr>
              <a:t>Thijs</a:t>
            </a:r>
            <a:br>
              <a:rPr lang="nl-BE" sz="4000" dirty="0">
                <a:latin typeface="UGent Panno Text SemiLight" panose="02000406040000040003" pitchFamily="50" charset="0"/>
              </a:rPr>
            </a:br>
            <a:r>
              <a:rPr lang="nl-BE" sz="4000" dirty="0">
                <a:latin typeface="UGent Panno Text SemiLight" panose="02000406040000040003" pitchFamily="50" charset="0"/>
              </a:rPr>
              <a:t>Anne</a:t>
            </a:r>
            <a:br>
              <a:rPr lang="nl-BE" sz="4000" dirty="0">
                <a:latin typeface="UGent Panno Text SemiLight" panose="02000406040000040003" pitchFamily="50" charset="0"/>
              </a:rPr>
            </a:br>
            <a:endParaRPr lang="nl-BE" sz="4000" dirty="0">
              <a:latin typeface="UGent Panno Text SemiLight" panose="02000406040000040003" pitchFamily="50" charset="0"/>
            </a:endParaRPr>
          </a:p>
        </p:txBody>
      </p:sp>
      <p:sp>
        <p:nvSpPr>
          <p:cNvPr id="5" name="Title 1"/>
          <p:cNvSpPr>
            <a:spLocks noGrp="1"/>
          </p:cNvSpPr>
          <p:nvPr>
            <p:ph type="title"/>
          </p:nvPr>
        </p:nvSpPr>
        <p:spPr/>
        <p:txBody>
          <a:bodyPr>
            <a:normAutofit fontScale="90000"/>
          </a:bodyPr>
          <a:lstStyle/>
          <a:p>
            <a:r>
              <a:rPr lang="nl-BE" sz="5400" b="1" dirty="0">
                <a:solidFill>
                  <a:schemeClr val="bg1"/>
                </a:solidFill>
                <a:latin typeface="UGent Panno Text SemiBold" panose="02000706040000040003" pitchFamily="50" charset="0"/>
              </a:rPr>
              <a:t>andere vraag</a:t>
            </a:r>
            <a:br>
              <a:rPr lang="nl-BE" sz="5400" b="1" dirty="0">
                <a:solidFill>
                  <a:schemeClr val="bg1"/>
                </a:solidFill>
                <a:latin typeface="UGent Panno Text SemiBold" panose="02000706040000040003" pitchFamily="50" charset="0"/>
              </a:rPr>
            </a:br>
            <a:r>
              <a:rPr lang="nl-BE" sz="5400" b="1" dirty="0">
                <a:latin typeface="UGent Panno Text SemiBold" panose="02000706040000040003" pitchFamily="50" charset="0"/>
              </a:rPr>
              <a:t>GEEF EEN ALFABETISCHE LIJST</a:t>
            </a:r>
            <a:endParaRPr lang="nl-BE" sz="5400" dirty="0"/>
          </a:p>
        </p:txBody>
      </p:sp>
      <p:sp>
        <p:nvSpPr>
          <p:cNvPr id="14"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sz="4000" dirty="0">
              <a:latin typeface="UGent Panno Text SemiLight" panose="02000406040000040003" pitchFamily="50" charset="0"/>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13"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4000" dirty="0">
                <a:latin typeface="UGent Panno Text SemiLight" panose="02000406040000040003" pitchFamily="50" charset="0"/>
              </a:rPr>
              <a:t>                      </a:t>
            </a:r>
            <a:r>
              <a:rPr lang="nl-BE" sz="4000" dirty="0">
                <a:solidFill>
                  <a:schemeClr val="bg1"/>
                </a:solidFill>
                <a:latin typeface="UGent Panno Text SemiLight" panose="02000406040000040003" pitchFamily="50" charset="0"/>
              </a:rPr>
              <a:t>Anne</a:t>
            </a:r>
            <a:br>
              <a:rPr lang="nl-BE" sz="4000" dirty="0">
                <a:latin typeface="UGent Panno Text SemiLight" panose="02000406040000040003" pitchFamily="50" charset="0"/>
              </a:rPr>
            </a:br>
            <a:r>
              <a:rPr lang="nl-BE" sz="4000" dirty="0">
                <a:latin typeface="UGent Panno Text SemiLight" panose="02000406040000040003" pitchFamily="50" charset="0"/>
              </a:rPr>
              <a:t>         Arend</a:t>
            </a:r>
            <a:br>
              <a:rPr lang="nl-BE" sz="4000" dirty="0">
                <a:latin typeface="UGent Panno Text SemiLight" panose="02000406040000040003" pitchFamily="50" charset="0"/>
              </a:rPr>
            </a:br>
            <a:r>
              <a:rPr lang="nl-BE" sz="4000" dirty="0">
                <a:latin typeface="UGent Panno Text SemiLight" panose="02000406040000040003" pitchFamily="50" charset="0"/>
              </a:rPr>
              <a:t>                       </a:t>
            </a:r>
            <a:br>
              <a:rPr lang="nl-BE" sz="4000" dirty="0">
                <a:latin typeface="UGent Panno Text SemiLight" panose="02000406040000040003" pitchFamily="50" charset="0"/>
              </a:rPr>
            </a:br>
            <a:r>
              <a:rPr lang="nl-BE" sz="4000" dirty="0">
                <a:latin typeface="UGent Panno Text SemiLight" panose="02000406040000040003" pitchFamily="50" charset="0"/>
              </a:rPr>
              <a:t>Malik</a:t>
            </a:r>
            <a:br>
              <a:rPr lang="nl-BE" sz="4000" dirty="0">
                <a:latin typeface="UGent Panno Text SemiLight" panose="02000406040000040003" pitchFamily="50" charset="0"/>
              </a:rPr>
            </a:br>
            <a:r>
              <a:rPr lang="nl-BE" sz="4000" dirty="0">
                <a:latin typeface="UGent Panno Text SemiLight" panose="02000406040000040003" pitchFamily="50" charset="0"/>
              </a:rPr>
              <a:t>                       </a:t>
            </a:r>
            <a:br>
              <a:rPr lang="nl-BE" sz="4000" dirty="0">
                <a:latin typeface="UGent Panno Text SemiLight" panose="02000406040000040003" pitchFamily="50" charset="0"/>
              </a:rPr>
            </a:br>
            <a:r>
              <a:rPr lang="nl-BE" sz="4000" dirty="0">
                <a:latin typeface="UGent Panno Text SemiLight" panose="02000406040000040003" pitchFamily="50" charset="0"/>
              </a:rPr>
              <a:t>                                </a:t>
            </a:r>
            <a:br>
              <a:rPr lang="nl-BE" sz="4000" dirty="0">
                <a:latin typeface="UGent Panno Text SemiLight" panose="02000406040000040003" pitchFamily="50" charset="0"/>
              </a:rPr>
            </a:br>
            <a:r>
              <a:rPr lang="nl-BE" sz="4000" dirty="0">
                <a:latin typeface="UGent Panno Text SemiLight" panose="02000406040000040003" pitchFamily="50" charset="0"/>
              </a:rPr>
              <a:t>         Zoë  </a:t>
            </a:r>
          </a:p>
        </p:txBody>
      </p:sp>
      <p:cxnSp>
        <p:nvCxnSpPr>
          <p:cNvPr id="17" name="Straight Connector 16"/>
          <p:cNvCxnSpPr/>
          <p:nvPr/>
        </p:nvCxnSpPr>
        <p:spPr>
          <a:xfrm flipH="1">
            <a:off x="5029957" y="2995416"/>
            <a:ext cx="486939" cy="68256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5055287" y="4099711"/>
            <a:ext cx="433734" cy="124270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388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4000" dirty="0">
                <a:latin typeface="UGent Panno Text SemiLight" panose="02000406040000040003" pitchFamily="50" charset="0"/>
              </a:rPr>
              <a:t>Malik</a:t>
            </a:r>
            <a:br>
              <a:rPr lang="nl-BE" sz="4000" dirty="0">
                <a:latin typeface="UGent Panno Text SemiLight" panose="02000406040000040003" pitchFamily="50" charset="0"/>
              </a:rPr>
            </a:br>
            <a:r>
              <a:rPr lang="nl-BE" sz="4000" dirty="0">
                <a:latin typeface="UGent Panno Text SemiLight" panose="02000406040000040003" pitchFamily="50" charset="0"/>
              </a:rPr>
              <a:t>Zoë</a:t>
            </a:r>
            <a:br>
              <a:rPr lang="nl-BE" sz="4000" dirty="0">
                <a:latin typeface="UGent Panno Text SemiLight" panose="02000406040000040003" pitchFamily="50" charset="0"/>
              </a:rPr>
            </a:br>
            <a:r>
              <a:rPr lang="nl-BE" sz="4000" dirty="0">
                <a:latin typeface="UGent Panno Text SemiLight" panose="02000406040000040003" pitchFamily="50" charset="0"/>
              </a:rPr>
              <a:t>Arend</a:t>
            </a:r>
            <a:br>
              <a:rPr lang="nl-BE" sz="4000" dirty="0">
                <a:latin typeface="UGent Panno Text SemiLight" panose="02000406040000040003" pitchFamily="50" charset="0"/>
              </a:rPr>
            </a:br>
            <a:r>
              <a:rPr lang="nl-BE" sz="4000" dirty="0">
                <a:latin typeface="UGent Panno Text SemiLight" panose="02000406040000040003" pitchFamily="50" charset="0"/>
              </a:rPr>
              <a:t>Jana</a:t>
            </a:r>
            <a:br>
              <a:rPr lang="nl-BE" sz="4000" dirty="0">
                <a:latin typeface="UGent Panno Text SemiLight" panose="02000406040000040003" pitchFamily="50" charset="0"/>
              </a:rPr>
            </a:br>
            <a:r>
              <a:rPr lang="nl-BE" sz="4000" dirty="0">
                <a:latin typeface="UGent Panno Text SemiLight" panose="02000406040000040003" pitchFamily="50" charset="0"/>
              </a:rPr>
              <a:t>Seppe</a:t>
            </a:r>
            <a:br>
              <a:rPr lang="nl-BE" sz="4000" dirty="0">
                <a:latin typeface="UGent Panno Text SemiLight" panose="02000406040000040003" pitchFamily="50" charset="0"/>
              </a:rPr>
            </a:br>
            <a:r>
              <a:rPr lang="nl-BE" sz="4000" dirty="0">
                <a:latin typeface="UGent Panno Text SemiLight" panose="02000406040000040003" pitchFamily="50" charset="0"/>
              </a:rPr>
              <a:t>Thijs</a:t>
            </a:r>
            <a:br>
              <a:rPr lang="nl-BE" sz="4000" dirty="0">
                <a:latin typeface="UGent Panno Text SemiLight" panose="02000406040000040003" pitchFamily="50" charset="0"/>
              </a:rPr>
            </a:br>
            <a:r>
              <a:rPr lang="nl-BE" sz="4000" dirty="0">
                <a:latin typeface="UGent Panno Text SemiLight" panose="02000406040000040003" pitchFamily="50" charset="0"/>
              </a:rPr>
              <a:t>Anne</a:t>
            </a:r>
            <a:br>
              <a:rPr lang="nl-BE" sz="4000" dirty="0">
                <a:latin typeface="UGent Panno Text SemiLight" panose="02000406040000040003" pitchFamily="50" charset="0"/>
              </a:rPr>
            </a:br>
            <a:endParaRPr lang="nl-BE" sz="4000" dirty="0">
              <a:latin typeface="UGent Panno Text SemiLight" panose="02000406040000040003" pitchFamily="50" charset="0"/>
            </a:endParaRPr>
          </a:p>
        </p:txBody>
      </p:sp>
      <p:sp>
        <p:nvSpPr>
          <p:cNvPr id="5" name="Title 1"/>
          <p:cNvSpPr>
            <a:spLocks noGrp="1"/>
          </p:cNvSpPr>
          <p:nvPr>
            <p:ph type="title"/>
          </p:nvPr>
        </p:nvSpPr>
        <p:spPr/>
        <p:txBody>
          <a:bodyPr>
            <a:normAutofit fontScale="90000"/>
          </a:bodyPr>
          <a:lstStyle/>
          <a:p>
            <a:r>
              <a:rPr lang="nl-BE" sz="5400" b="1" dirty="0">
                <a:solidFill>
                  <a:schemeClr val="bg1"/>
                </a:solidFill>
                <a:latin typeface="UGent Panno Text SemiBold" panose="02000706040000040003" pitchFamily="50" charset="0"/>
              </a:rPr>
              <a:t>andere vraag</a:t>
            </a:r>
            <a:br>
              <a:rPr lang="nl-BE" sz="5400" b="1" dirty="0">
                <a:solidFill>
                  <a:schemeClr val="bg1"/>
                </a:solidFill>
                <a:latin typeface="UGent Panno Text SemiBold" panose="02000706040000040003" pitchFamily="50" charset="0"/>
              </a:rPr>
            </a:br>
            <a:r>
              <a:rPr lang="nl-BE" sz="5400" b="1" dirty="0">
                <a:latin typeface="UGent Panno Text SemiBold" panose="02000706040000040003" pitchFamily="50" charset="0"/>
              </a:rPr>
              <a:t>GEEF EEN ALFABETISCHE LIJST</a:t>
            </a:r>
            <a:endParaRPr lang="nl-BE" sz="5400" dirty="0"/>
          </a:p>
        </p:txBody>
      </p:sp>
      <p:sp>
        <p:nvSpPr>
          <p:cNvPr id="14"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sz="4000" dirty="0">
              <a:latin typeface="UGent Panno Text SemiLight" panose="02000406040000040003" pitchFamily="50" charset="0"/>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13"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4000" dirty="0">
                <a:latin typeface="UGent Panno Text SemiLight" panose="02000406040000040003" pitchFamily="50" charset="0"/>
              </a:rPr>
              <a:t>                      </a:t>
            </a:r>
            <a:r>
              <a:rPr lang="nl-BE" sz="4000" dirty="0">
                <a:solidFill>
                  <a:schemeClr val="bg1"/>
                </a:solidFill>
                <a:latin typeface="UGent Panno Text SemiLight" panose="02000406040000040003" pitchFamily="50" charset="0"/>
              </a:rPr>
              <a:t>Anne</a:t>
            </a:r>
            <a:br>
              <a:rPr lang="nl-BE" sz="4000" dirty="0">
                <a:latin typeface="UGent Panno Text SemiLight" panose="02000406040000040003" pitchFamily="50" charset="0"/>
              </a:rPr>
            </a:br>
            <a:r>
              <a:rPr lang="nl-BE" sz="4000" dirty="0">
                <a:latin typeface="UGent Panno Text SemiLight" panose="02000406040000040003" pitchFamily="50" charset="0"/>
              </a:rPr>
              <a:t>         Arend</a:t>
            </a:r>
            <a:br>
              <a:rPr lang="nl-BE" sz="4000" dirty="0">
                <a:latin typeface="UGent Panno Text SemiLight" panose="02000406040000040003" pitchFamily="50" charset="0"/>
              </a:rPr>
            </a:br>
            <a:r>
              <a:rPr lang="nl-BE" sz="4000" dirty="0">
                <a:latin typeface="UGent Panno Text SemiLight" panose="02000406040000040003" pitchFamily="50" charset="0"/>
              </a:rPr>
              <a:t>                       Jana</a:t>
            </a:r>
            <a:br>
              <a:rPr lang="nl-BE" sz="4000" dirty="0">
                <a:latin typeface="UGent Panno Text SemiLight" panose="02000406040000040003" pitchFamily="50" charset="0"/>
              </a:rPr>
            </a:br>
            <a:r>
              <a:rPr lang="nl-BE" sz="4000" dirty="0">
                <a:latin typeface="UGent Panno Text SemiLight" panose="02000406040000040003" pitchFamily="50" charset="0"/>
              </a:rPr>
              <a:t>Malik</a:t>
            </a:r>
            <a:br>
              <a:rPr lang="nl-BE" sz="4000" dirty="0">
                <a:latin typeface="UGent Panno Text SemiLight" panose="02000406040000040003" pitchFamily="50" charset="0"/>
              </a:rPr>
            </a:br>
            <a:r>
              <a:rPr lang="nl-BE" sz="4000" dirty="0">
                <a:latin typeface="UGent Panno Text SemiLight" panose="02000406040000040003" pitchFamily="50" charset="0"/>
              </a:rPr>
              <a:t>                       </a:t>
            </a:r>
            <a:br>
              <a:rPr lang="nl-BE" sz="4000" dirty="0">
                <a:latin typeface="UGent Panno Text SemiLight" panose="02000406040000040003" pitchFamily="50" charset="0"/>
              </a:rPr>
            </a:br>
            <a:r>
              <a:rPr lang="nl-BE" sz="4000" dirty="0">
                <a:latin typeface="UGent Panno Text SemiLight" panose="02000406040000040003" pitchFamily="50" charset="0"/>
              </a:rPr>
              <a:t>                                </a:t>
            </a:r>
            <a:br>
              <a:rPr lang="nl-BE" sz="4000" dirty="0">
                <a:latin typeface="UGent Panno Text SemiLight" panose="02000406040000040003" pitchFamily="50" charset="0"/>
              </a:rPr>
            </a:br>
            <a:r>
              <a:rPr lang="nl-BE" sz="4000" dirty="0">
                <a:latin typeface="UGent Panno Text SemiLight" panose="02000406040000040003" pitchFamily="50" charset="0"/>
              </a:rPr>
              <a:t>         Zoë  </a:t>
            </a:r>
          </a:p>
        </p:txBody>
      </p:sp>
      <p:cxnSp>
        <p:nvCxnSpPr>
          <p:cNvPr id="17" name="Straight Connector 16"/>
          <p:cNvCxnSpPr/>
          <p:nvPr/>
        </p:nvCxnSpPr>
        <p:spPr>
          <a:xfrm flipH="1">
            <a:off x="5029957" y="2995416"/>
            <a:ext cx="486939" cy="68256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5055287" y="4099711"/>
            <a:ext cx="433734" cy="124270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6187926" y="3011476"/>
            <a:ext cx="677192" cy="41328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806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4000" dirty="0">
                <a:latin typeface="UGent Panno Text SemiLight" panose="02000406040000040003" pitchFamily="50" charset="0"/>
              </a:rPr>
              <a:t>Malik</a:t>
            </a:r>
            <a:br>
              <a:rPr lang="nl-BE" sz="4000" dirty="0">
                <a:latin typeface="UGent Panno Text SemiLight" panose="02000406040000040003" pitchFamily="50" charset="0"/>
              </a:rPr>
            </a:br>
            <a:r>
              <a:rPr lang="nl-BE" sz="4000" dirty="0">
                <a:latin typeface="UGent Panno Text SemiLight" panose="02000406040000040003" pitchFamily="50" charset="0"/>
              </a:rPr>
              <a:t>Zoë</a:t>
            </a:r>
            <a:br>
              <a:rPr lang="nl-BE" sz="4000" dirty="0">
                <a:latin typeface="UGent Panno Text SemiLight" panose="02000406040000040003" pitchFamily="50" charset="0"/>
              </a:rPr>
            </a:br>
            <a:r>
              <a:rPr lang="nl-BE" sz="4000" dirty="0">
                <a:latin typeface="UGent Panno Text SemiLight" panose="02000406040000040003" pitchFamily="50" charset="0"/>
              </a:rPr>
              <a:t>Arend</a:t>
            </a:r>
            <a:br>
              <a:rPr lang="nl-BE" sz="4000" dirty="0">
                <a:latin typeface="UGent Panno Text SemiLight" panose="02000406040000040003" pitchFamily="50" charset="0"/>
              </a:rPr>
            </a:br>
            <a:r>
              <a:rPr lang="nl-BE" sz="4000" dirty="0">
                <a:latin typeface="UGent Panno Text SemiLight" panose="02000406040000040003" pitchFamily="50" charset="0"/>
              </a:rPr>
              <a:t>Jana</a:t>
            </a:r>
            <a:br>
              <a:rPr lang="nl-BE" sz="4000" dirty="0">
                <a:latin typeface="UGent Panno Text SemiLight" panose="02000406040000040003" pitchFamily="50" charset="0"/>
              </a:rPr>
            </a:br>
            <a:r>
              <a:rPr lang="nl-BE" sz="4000" dirty="0">
                <a:latin typeface="UGent Panno Text SemiLight" panose="02000406040000040003" pitchFamily="50" charset="0"/>
              </a:rPr>
              <a:t>Seppe</a:t>
            </a:r>
            <a:br>
              <a:rPr lang="nl-BE" sz="4000" dirty="0">
                <a:latin typeface="UGent Panno Text SemiLight" panose="02000406040000040003" pitchFamily="50" charset="0"/>
              </a:rPr>
            </a:br>
            <a:r>
              <a:rPr lang="nl-BE" sz="4000" dirty="0">
                <a:latin typeface="UGent Panno Text SemiLight" panose="02000406040000040003" pitchFamily="50" charset="0"/>
              </a:rPr>
              <a:t>Thijs</a:t>
            </a:r>
            <a:br>
              <a:rPr lang="nl-BE" sz="4000" dirty="0">
                <a:latin typeface="UGent Panno Text SemiLight" panose="02000406040000040003" pitchFamily="50" charset="0"/>
              </a:rPr>
            </a:br>
            <a:r>
              <a:rPr lang="nl-BE" sz="4000" dirty="0">
                <a:latin typeface="UGent Panno Text SemiLight" panose="02000406040000040003" pitchFamily="50" charset="0"/>
              </a:rPr>
              <a:t>Anne</a:t>
            </a:r>
            <a:br>
              <a:rPr lang="nl-BE" sz="4000" dirty="0">
                <a:latin typeface="UGent Panno Text SemiLight" panose="02000406040000040003" pitchFamily="50" charset="0"/>
              </a:rPr>
            </a:br>
            <a:endParaRPr lang="nl-BE" sz="4000" dirty="0">
              <a:latin typeface="UGent Panno Text SemiLight" panose="02000406040000040003" pitchFamily="50" charset="0"/>
            </a:endParaRPr>
          </a:p>
        </p:txBody>
      </p:sp>
      <p:sp>
        <p:nvSpPr>
          <p:cNvPr id="5" name="Title 1"/>
          <p:cNvSpPr>
            <a:spLocks noGrp="1"/>
          </p:cNvSpPr>
          <p:nvPr>
            <p:ph type="title"/>
          </p:nvPr>
        </p:nvSpPr>
        <p:spPr/>
        <p:txBody>
          <a:bodyPr>
            <a:normAutofit fontScale="90000"/>
          </a:bodyPr>
          <a:lstStyle/>
          <a:p>
            <a:r>
              <a:rPr lang="nl-BE" sz="5400" b="1" dirty="0">
                <a:solidFill>
                  <a:schemeClr val="bg1"/>
                </a:solidFill>
                <a:latin typeface="UGent Panno Text SemiBold" panose="02000706040000040003" pitchFamily="50" charset="0"/>
              </a:rPr>
              <a:t>andere vraag</a:t>
            </a:r>
            <a:br>
              <a:rPr lang="nl-BE" sz="5400" b="1" dirty="0">
                <a:solidFill>
                  <a:schemeClr val="bg1"/>
                </a:solidFill>
                <a:latin typeface="UGent Panno Text SemiBold" panose="02000706040000040003" pitchFamily="50" charset="0"/>
              </a:rPr>
            </a:br>
            <a:r>
              <a:rPr lang="nl-BE" sz="5400" b="1" dirty="0">
                <a:latin typeface="UGent Panno Text SemiBold" panose="02000706040000040003" pitchFamily="50" charset="0"/>
              </a:rPr>
              <a:t>GEEF EEN ALFABETISCHE LIJST</a:t>
            </a:r>
            <a:endParaRPr lang="nl-BE" sz="5400" dirty="0"/>
          </a:p>
        </p:txBody>
      </p:sp>
      <p:sp>
        <p:nvSpPr>
          <p:cNvPr id="14"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sz="4000" dirty="0">
              <a:latin typeface="UGent Panno Text SemiLight" panose="02000406040000040003" pitchFamily="50" charset="0"/>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13"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4000" dirty="0">
                <a:latin typeface="UGent Panno Text SemiLight" panose="02000406040000040003" pitchFamily="50" charset="0"/>
              </a:rPr>
              <a:t>                      </a:t>
            </a:r>
            <a:r>
              <a:rPr lang="nl-BE" sz="4000" dirty="0">
                <a:solidFill>
                  <a:schemeClr val="bg1"/>
                </a:solidFill>
                <a:latin typeface="UGent Panno Text SemiLight" panose="02000406040000040003" pitchFamily="50" charset="0"/>
              </a:rPr>
              <a:t>Anne</a:t>
            </a:r>
            <a:br>
              <a:rPr lang="nl-BE" sz="4000" dirty="0">
                <a:latin typeface="UGent Panno Text SemiLight" panose="02000406040000040003" pitchFamily="50" charset="0"/>
              </a:rPr>
            </a:br>
            <a:r>
              <a:rPr lang="nl-BE" sz="4000" dirty="0">
                <a:latin typeface="UGent Panno Text SemiLight" panose="02000406040000040003" pitchFamily="50" charset="0"/>
              </a:rPr>
              <a:t>         Arend</a:t>
            </a:r>
            <a:br>
              <a:rPr lang="nl-BE" sz="4000" dirty="0">
                <a:latin typeface="UGent Panno Text SemiLight" panose="02000406040000040003" pitchFamily="50" charset="0"/>
              </a:rPr>
            </a:br>
            <a:r>
              <a:rPr lang="nl-BE" sz="4000" dirty="0">
                <a:latin typeface="UGent Panno Text SemiLight" panose="02000406040000040003" pitchFamily="50" charset="0"/>
              </a:rPr>
              <a:t>                       Jana</a:t>
            </a:r>
            <a:br>
              <a:rPr lang="nl-BE" sz="4000" dirty="0">
                <a:latin typeface="UGent Panno Text SemiLight" panose="02000406040000040003" pitchFamily="50" charset="0"/>
              </a:rPr>
            </a:br>
            <a:r>
              <a:rPr lang="nl-BE" sz="4000" dirty="0">
                <a:latin typeface="UGent Panno Text SemiLight" panose="02000406040000040003" pitchFamily="50" charset="0"/>
              </a:rPr>
              <a:t>Malik</a:t>
            </a:r>
            <a:br>
              <a:rPr lang="nl-BE" sz="4000" dirty="0">
                <a:latin typeface="UGent Panno Text SemiLight" panose="02000406040000040003" pitchFamily="50" charset="0"/>
              </a:rPr>
            </a:br>
            <a:r>
              <a:rPr lang="nl-BE" sz="4000" dirty="0">
                <a:latin typeface="UGent Panno Text SemiLight" panose="02000406040000040003" pitchFamily="50" charset="0"/>
              </a:rPr>
              <a:t>                       Seppe</a:t>
            </a:r>
            <a:br>
              <a:rPr lang="nl-BE" sz="4000" dirty="0">
                <a:latin typeface="UGent Panno Text SemiLight" panose="02000406040000040003" pitchFamily="50" charset="0"/>
              </a:rPr>
            </a:br>
            <a:r>
              <a:rPr lang="nl-BE" sz="4000" dirty="0">
                <a:latin typeface="UGent Panno Text SemiLight" panose="02000406040000040003" pitchFamily="50" charset="0"/>
              </a:rPr>
              <a:t>                                </a:t>
            </a:r>
            <a:br>
              <a:rPr lang="nl-BE" sz="4000" dirty="0">
                <a:latin typeface="UGent Panno Text SemiLight" panose="02000406040000040003" pitchFamily="50" charset="0"/>
              </a:rPr>
            </a:br>
            <a:r>
              <a:rPr lang="nl-BE" sz="4000" dirty="0">
                <a:latin typeface="UGent Panno Text SemiLight" panose="02000406040000040003" pitchFamily="50" charset="0"/>
              </a:rPr>
              <a:t>         Zoë  </a:t>
            </a:r>
          </a:p>
        </p:txBody>
      </p:sp>
      <p:cxnSp>
        <p:nvCxnSpPr>
          <p:cNvPr id="17" name="Straight Connector 16"/>
          <p:cNvCxnSpPr/>
          <p:nvPr/>
        </p:nvCxnSpPr>
        <p:spPr>
          <a:xfrm flipH="1">
            <a:off x="5029957" y="2995416"/>
            <a:ext cx="486939" cy="68256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5055287" y="4099711"/>
            <a:ext cx="433734" cy="124270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6187926" y="3011476"/>
            <a:ext cx="677192" cy="41328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096000" y="4482790"/>
            <a:ext cx="769118" cy="968523"/>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40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4000" dirty="0">
                <a:latin typeface="UGent Panno Text SemiLight" panose="02000406040000040003" pitchFamily="50" charset="0"/>
              </a:rPr>
              <a:t>Malik</a:t>
            </a:r>
            <a:br>
              <a:rPr lang="nl-BE" sz="4000" dirty="0">
                <a:latin typeface="UGent Panno Text SemiLight" panose="02000406040000040003" pitchFamily="50" charset="0"/>
              </a:rPr>
            </a:br>
            <a:r>
              <a:rPr lang="nl-BE" sz="4000" dirty="0">
                <a:latin typeface="UGent Panno Text SemiLight" panose="02000406040000040003" pitchFamily="50" charset="0"/>
              </a:rPr>
              <a:t>Zoë</a:t>
            </a:r>
            <a:br>
              <a:rPr lang="nl-BE" sz="4000" dirty="0">
                <a:latin typeface="UGent Panno Text SemiLight" panose="02000406040000040003" pitchFamily="50" charset="0"/>
              </a:rPr>
            </a:br>
            <a:r>
              <a:rPr lang="nl-BE" sz="4000" dirty="0">
                <a:latin typeface="UGent Panno Text SemiLight" panose="02000406040000040003" pitchFamily="50" charset="0"/>
              </a:rPr>
              <a:t>Arend</a:t>
            </a:r>
            <a:br>
              <a:rPr lang="nl-BE" sz="4000" dirty="0">
                <a:latin typeface="UGent Panno Text SemiLight" panose="02000406040000040003" pitchFamily="50" charset="0"/>
              </a:rPr>
            </a:br>
            <a:r>
              <a:rPr lang="nl-BE" sz="4000" dirty="0">
                <a:latin typeface="UGent Panno Text SemiLight" panose="02000406040000040003" pitchFamily="50" charset="0"/>
              </a:rPr>
              <a:t>Jana</a:t>
            </a:r>
            <a:br>
              <a:rPr lang="nl-BE" sz="4000" dirty="0">
                <a:latin typeface="UGent Panno Text SemiLight" panose="02000406040000040003" pitchFamily="50" charset="0"/>
              </a:rPr>
            </a:br>
            <a:r>
              <a:rPr lang="nl-BE" sz="4000" dirty="0">
                <a:latin typeface="UGent Panno Text SemiLight" panose="02000406040000040003" pitchFamily="50" charset="0"/>
              </a:rPr>
              <a:t>Seppe</a:t>
            </a:r>
            <a:br>
              <a:rPr lang="nl-BE" sz="4000" dirty="0">
                <a:latin typeface="UGent Panno Text SemiLight" panose="02000406040000040003" pitchFamily="50" charset="0"/>
              </a:rPr>
            </a:br>
            <a:r>
              <a:rPr lang="nl-BE" sz="4000" dirty="0">
                <a:latin typeface="UGent Panno Text SemiLight" panose="02000406040000040003" pitchFamily="50" charset="0"/>
              </a:rPr>
              <a:t>Thijs</a:t>
            </a:r>
            <a:br>
              <a:rPr lang="nl-BE" sz="4000" dirty="0">
                <a:latin typeface="UGent Panno Text SemiLight" panose="02000406040000040003" pitchFamily="50" charset="0"/>
              </a:rPr>
            </a:br>
            <a:r>
              <a:rPr lang="nl-BE" sz="4000" dirty="0">
                <a:latin typeface="UGent Panno Text SemiLight" panose="02000406040000040003" pitchFamily="50" charset="0"/>
              </a:rPr>
              <a:t>Anne</a:t>
            </a:r>
            <a:br>
              <a:rPr lang="nl-BE" sz="4000" dirty="0">
                <a:latin typeface="UGent Panno Text SemiLight" panose="02000406040000040003" pitchFamily="50" charset="0"/>
              </a:rPr>
            </a:br>
            <a:endParaRPr lang="nl-BE" sz="4000" dirty="0">
              <a:latin typeface="UGent Panno Text SemiLight" panose="02000406040000040003" pitchFamily="50" charset="0"/>
            </a:endParaRPr>
          </a:p>
        </p:txBody>
      </p:sp>
      <p:sp>
        <p:nvSpPr>
          <p:cNvPr id="5" name="Title 1"/>
          <p:cNvSpPr>
            <a:spLocks noGrp="1"/>
          </p:cNvSpPr>
          <p:nvPr>
            <p:ph type="title"/>
          </p:nvPr>
        </p:nvSpPr>
        <p:spPr/>
        <p:txBody>
          <a:bodyPr>
            <a:normAutofit fontScale="90000"/>
          </a:bodyPr>
          <a:lstStyle/>
          <a:p>
            <a:r>
              <a:rPr lang="nl-BE" sz="5400" b="1" dirty="0">
                <a:solidFill>
                  <a:schemeClr val="bg1"/>
                </a:solidFill>
                <a:latin typeface="UGent Panno Text SemiBold" panose="02000706040000040003" pitchFamily="50" charset="0"/>
              </a:rPr>
              <a:t>andere vraag</a:t>
            </a:r>
            <a:br>
              <a:rPr lang="nl-BE" sz="5400" b="1" dirty="0">
                <a:solidFill>
                  <a:schemeClr val="bg1"/>
                </a:solidFill>
                <a:latin typeface="UGent Panno Text SemiBold" panose="02000706040000040003" pitchFamily="50" charset="0"/>
              </a:rPr>
            </a:br>
            <a:r>
              <a:rPr lang="nl-BE" sz="5400" b="1" dirty="0">
                <a:latin typeface="UGent Panno Text SemiBold" panose="02000706040000040003" pitchFamily="50" charset="0"/>
              </a:rPr>
              <a:t>GEEF EEN ALFABETISCHE LIJST</a:t>
            </a:r>
            <a:endParaRPr lang="nl-BE" sz="5400" dirty="0"/>
          </a:p>
        </p:txBody>
      </p:sp>
      <p:sp>
        <p:nvSpPr>
          <p:cNvPr id="14"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sz="4000" dirty="0">
              <a:latin typeface="UGent Panno Text SemiLight" panose="02000406040000040003" pitchFamily="50" charset="0"/>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13"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4000" dirty="0">
                <a:latin typeface="UGent Panno Text SemiLight" panose="02000406040000040003" pitchFamily="50" charset="0"/>
              </a:rPr>
              <a:t>                      </a:t>
            </a:r>
            <a:r>
              <a:rPr lang="nl-BE" sz="4000" dirty="0">
                <a:solidFill>
                  <a:schemeClr val="bg1"/>
                </a:solidFill>
                <a:latin typeface="UGent Panno Text SemiLight" panose="02000406040000040003" pitchFamily="50" charset="0"/>
              </a:rPr>
              <a:t>Anne</a:t>
            </a:r>
            <a:br>
              <a:rPr lang="nl-BE" sz="4000" dirty="0">
                <a:latin typeface="UGent Panno Text SemiLight" panose="02000406040000040003" pitchFamily="50" charset="0"/>
              </a:rPr>
            </a:br>
            <a:r>
              <a:rPr lang="nl-BE" sz="4000" dirty="0">
                <a:latin typeface="UGent Panno Text SemiLight" panose="02000406040000040003" pitchFamily="50" charset="0"/>
              </a:rPr>
              <a:t>         Arend</a:t>
            </a:r>
            <a:br>
              <a:rPr lang="nl-BE" sz="4000" dirty="0">
                <a:latin typeface="UGent Panno Text SemiLight" panose="02000406040000040003" pitchFamily="50" charset="0"/>
              </a:rPr>
            </a:br>
            <a:r>
              <a:rPr lang="nl-BE" sz="4000" dirty="0">
                <a:latin typeface="UGent Panno Text SemiLight" panose="02000406040000040003" pitchFamily="50" charset="0"/>
              </a:rPr>
              <a:t>                       Jana</a:t>
            </a:r>
            <a:br>
              <a:rPr lang="nl-BE" sz="4000" dirty="0">
                <a:latin typeface="UGent Panno Text SemiLight" panose="02000406040000040003" pitchFamily="50" charset="0"/>
              </a:rPr>
            </a:br>
            <a:r>
              <a:rPr lang="nl-BE" sz="4000" dirty="0">
                <a:latin typeface="UGent Panno Text SemiLight" panose="02000406040000040003" pitchFamily="50" charset="0"/>
              </a:rPr>
              <a:t>Malik</a:t>
            </a:r>
            <a:br>
              <a:rPr lang="nl-BE" sz="4000" dirty="0">
                <a:latin typeface="UGent Panno Text SemiLight" panose="02000406040000040003" pitchFamily="50" charset="0"/>
              </a:rPr>
            </a:br>
            <a:r>
              <a:rPr lang="nl-BE" sz="4000" dirty="0">
                <a:latin typeface="UGent Panno Text SemiLight" panose="02000406040000040003" pitchFamily="50" charset="0"/>
              </a:rPr>
              <a:t>                       Seppe</a:t>
            </a:r>
            <a:br>
              <a:rPr lang="nl-BE" sz="4000" dirty="0">
                <a:latin typeface="UGent Panno Text SemiLight" panose="02000406040000040003" pitchFamily="50" charset="0"/>
              </a:rPr>
            </a:br>
            <a:r>
              <a:rPr lang="nl-BE" sz="4000" dirty="0">
                <a:latin typeface="UGent Panno Text SemiLight" panose="02000406040000040003" pitchFamily="50" charset="0"/>
              </a:rPr>
              <a:t>                                Thijs</a:t>
            </a:r>
            <a:br>
              <a:rPr lang="nl-BE" sz="4000" dirty="0">
                <a:latin typeface="UGent Panno Text SemiLight" panose="02000406040000040003" pitchFamily="50" charset="0"/>
              </a:rPr>
            </a:br>
            <a:r>
              <a:rPr lang="nl-BE" sz="4000" dirty="0">
                <a:latin typeface="UGent Panno Text SemiLight" panose="02000406040000040003" pitchFamily="50" charset="0"/>
              </a:rPr>
              <a:t>         Zoë  </a:t>
            </a:r>
          </a:p>
        </p:txBody>
      </p:sp>
      <p:cxnSp>
        <p:nvCxnSpPr>
          <p:cNvPr id="17" name="Straight Connector 16"/>
          <p:cNvCxnSpPr/>
          <p:nvPr/>
        </p:nvCxnSpPr>
        <p:spPr>
          <a:xfrm flipH="1">
            <a:off x="5029957" y="2995416"/>
            <a:ext cx="486939" cy="68256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5055287" y="4099711"/>
            <a:ext cx="433734" cy="124270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6187926" y="3011476"/>
            <a:ext cx="677192" cy="41328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096000" y="4482790"/>
            <a:ext cx="769118" cy="968523"/>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7600747" y="4694287"/>
            <a:ext cx="193955" cy="27276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09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4000" dirty="0">
                <a:latin typeface="UGent Panno Text SemiLight" panose="02000406040000040003" pitchFamily="50" charset="0"/>
              </a:rPr>
              <a:t>Malik</a:t>
            </a:r>
            <a:br>
              <a:rPr lang="nl-BE" sz="4000" dirty="0">
                <a:latin typeface="UGent Panno Text SemiLight" panose="02000406040000040003" pitchFamily="50" charset="0"/>
              </a:rPr>
            </a:br>
            <a:r>
              <a:rPr lang="nl-BE" sz="4000" dirty="0">
                <a:latin typeface="UGent Panno Text SemiLight" panose="02000406040000040003" pitchFamily="50" charset="0"/>
              </a:rPr>
              <a:t>Zoë</a:t>
            </a:r>
            <a:br>
              <a:rPr lang="nl-BE" sz="4000" dirty="0">
                <a:latin typeface="UGent Panno Text SemiLight" panose="02000406040000040003" pitchFamily="50" charset="0"/>
              </a:rPr>
            </a:br>
            <a:r>
              <a:rPr lang="nl-BE" sz="4000" dirty="0">
                <a:latin typeface="UGent Panno Text SemiLight" panose="02000406040000040003" pitchFamily="50" charset="0"/>
              </a:rPr>
              <a:t>Arend</a:t>
            </a:r>
            <a:br>
              <a:rPr lang="nl-BE" sz="4000" dirty="0">
                <a:latin typeface="UGent Panno Text SemiLight" panose="02000406040000040003" pitchFamily="50" charset="0"/>
              </a:rPr>
            </a:br>
            <a:r>
              <a:rPr lang="nl-BE" sz="4000" dirty="0">
                <a:latin typeface="UGent Panno Text SemiLight" panose="02000406040000040003" pitchFamily="50" charset="0"/>
              </a:rPr>
              <a:t>Jana</a:t>
            </a:r>
            <a:br>
              <a:rPr lang="nl-BE" sz="4000" dirty="0">
                <a:latin typeface="UGent Panno Text SemiLight" panose="02000406040000040003" pitchFamily="50" charset="0"/>
              </a:rPr>
            </a:br>
            <a:r>
              <a:rPr lang="nl-BE" sz="4000" dirty="0">
                <a:latin typeface="UGent Panno Text SemiLight" panose="02000406040000040003" pitchFamily="50" charset="0"/>
              </a:rPr>
              <a:t>Seppe</a:t>
            </a:r>
            <a:br>
              <a:rPr lang="nl-BE" sz="4000" dirty="0">
                <a:latin typeface="UGent Panno Text SemiLight" panose="02000406040000040003" pitchFamily="50" charset="0"/>
              </a:rPr>
            </a:br>
            <a:r>
              <a:rPr lang="nl-BE" sz="4000" dirty="0">
                <a:latin typeface="UGent Panno Text SemiLight" panose="02000406040000040003" pitchFamily="50" charset="0"/>
              </a:rPr>
              <a:t>Thijs</a:t>
            </a:r>
            <a:br>
              <a:rPr lang="nl-BE" sz="4000" dirty="0">
                <a:latin typeface="UGent Panno Text SemiLight" panose="02000406040000040003" pitchFamily="50" charset="0"/>
              </a:rPr>
            </a:br>
            <a:r>
              <a:rPr lang="nl-BE" sz="4000" dirty="0">
                <a:latin typeface="UGent Panno Text SemiLight" panose="02000406040000040003" pitchFamily="50" charset="0"/>
              </a:rPr>
              <a:t>Anne</a:t>
            </a:r>
            <a:br>
              <a:rPr lang="nl-BE" sz="4000" dirty="0">
                <a:latin typeface="UGent Panno Text SemiLight" panose="02000406040000040003" pitchFamily="50" charset="0"/>
              </a:rPr>
            </a:br>
            <a:endParaRPr lang="nl-BE" sz="4000" dirty="0">
              <a:latin typeface="UGent Panno Text SemiLight" panose="02000406040000040003" pitchFamily="50" charset="0"/>
            </a:endParaRPr>
          </a:p>
        </p:txBody>
      </p:sp>
      <p:sp>
        <p:nvSpPr>
          <p:cNvPr id="5" name="Title 1"/>
          <p:cNvSpPr>
            <a:spLocks noGrp="1"/>
          </p:cNvSpPr>
          <p:nvPr>
            <p:ph type="title"/>
          </p:nvPr>
        </p:nvSpPr>
        <p:spPr/>
        <p:txBody>
          <a:bodyPr>
            <a:normAutofit fontScale="90000"/>
          </a:bodyPr>
          <a:lstStyle/>
          <a:p>
            <a:r>
              <a:rPr lang="nl-BE" sz="5400" b="1" dirty="0">
                <a:solidFill>
                  <a:schemeClr val="bg1"/>
                </a:solidFill>
                <a:latin typeface="UGent Panno Text SemiBold" panose="02000706040000040003" pitchFamily="50" charset="0"/>
              </a:rPr>
              <a:t>andere vraag</a:t>
            </a:r>
            <a:br>
              <a:rPr lang="nl-BE" sz="5400" b="1" dirty="0">
                <a:solidFill>
                  <a:schemeClr val="bg1"/>
                </a:solidFill>
                <a:latin typeface="UGent Panno Text SemiBold" panose="02000706040000040003" pitchFamily="50" charset="0"/>
              </a:rPr>
            </a:br>
            <a:r>
              <a:rPr lang="nl-BE" sz="5400" b="1" dirty="0">
                <a:latin typeface="UGent Panno Text SemiBold" panose="02000706040000040003" pitchFamily="50" charset="0"/>
              </a:rPr>
              <a:t>GEEF EEN ALFABETISCHE LIJST</a:t>
            </a:r>
            <a:endParaRPr lang="nl-BE" sz="5400" dirty="0"/>
          </a:p>
        </p:txBody>
      </p:sp>
      <p:sp>
        <p:nvSpPr>
          <p:cNvPr id="14"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sz="4000" dirty="0">
              <a:latin typeface="UGent Panno Text SemiLight" panose="02000406040000040003" pitchFamily="50" charset="0"/>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13"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4000" dirty="0">
                <a:latin typeface="UGent Panno Text SemiLight" panose="02000406040000040003" pitchFamily="50" charset="0"/>
              </a:rPr>
              <a:t>                      Anne</a:t>
            </a:r>
            <a:br>
              <a:rPr lang="nl-BE" sz="4000" dirty="0">
                <a:latin typeface="UGent Panno Text SemiLight" panose="02000406040000040003" pitchFamily="50" charset="0"/>
              </a:rPr>
            </a:br>
            <a:r>
              <a:rPr lang="nl-BE" sz="4000" dirty="0">
                <a:latin typeface="UGent Panno Text SemiLight" panose="02000406040000040003" pitchFamily="50" charset="0"/>
              </a:rPr>
              <a:t>         Arend</a:t>
            </a:r>
            <a:br>
              <a:rPr lang="nl-BE" sz="4000" dirty="0">
                <a:latin typeface="UGent Panno Text SemiLight" panose="02000406040000040003" pitchFamily="50" charset="0"/>
              </a:rPr>
            </a:br>
            <a:r>
              <a:rPr lang="nl-BE" sz="4000" dirty="0">
                <a:latin typeface="UGent Panno Text SemiLight" panose="02000406040000040003" pitchFamily="50" charset="0"/>
              </a:rPr>
              <a:t>                       Jana</a:t>
            </a:r>
            <a:br>
              <a:rPr lang="nl-BE" sz="4000" dirty="0">
                <a:latin typeface="UGent Panno Text SemiLight" panose="02000406040000040003" pitchFamily="50" charset="0"/>
              </a:rPr>
            </a:br>
            <a:r>
              <a:rPr lang="nl-BE" sz="4000" dirty="0">
                <a:latin typeface="UGent Panno Text SemiLight" panose="02000406040000040003" pitchFamily="50" charset="0"/>
              </a:rPr>
              <a:t>Malik</a:t>
            </a:r>
            <a:br>
              <a:rPr lang="nl-BE" sz="4000" dirty="0">
                <a:latin typeface="UGent Panno Text SemiLight" panose="02000406040000040003" pitchFamily="50" charset="0"/>
              </a:rPr>
            </a:br>
            <a:r>
              <a:rPr lang="nl-BE" sz="4000" dirty="0">
                <a:latin typeface="UGent Panno Text SemiLight" panose="02000406040000040003" pitchFamily="50" charset="0"/>
              </a:rPr>
              <a:t>                       Seppe</a:t>
            </a:r>
            <a:br>
              <a:rPr lang="nl-BE" sz="4000" dirty="0">
                <a:latin typeface="UGent Panno Text SemiLight" panose="02000406040000040003" pitchFamily="50" charset="0"/>
              </a:rPr>
            </a:br>
            <a:r>
              <a:rPr lang="nl-BE" sz="4000" dirty="0">
                <a:latin typeface="UGent Panno Text SemiLight" panose="02000406040000040003" pitchFamily="50" charset="0"/>
              </a:rPr>
              <a:t>                                Thijs</a:t>
            </a:r>
            <a:br>
              <a:rPr lang="nl-BE" sz="4000" dirty="0">
                <a:latin typeface="UGent Panno Text SemiLight" panose="02000406040000040003" pitchFamily="50" charset="0"/>
              </a:rPr>
            </a:br>
            <a:r>
              <a:rPr lang="nl-BE" sz="4000" dirty="0">
                <a:latin typeface="UGent Panno Text SemiLight" panose="02000406040000040003" pitchFamily="50" charset="0"/>
              </a:rPr>
              <a:t>         Zoë  </a:t>
            </a:r>
          </a:p>
        </p:txBody>
      </p:sp>
      <p:cxnSp>
        <p:nvCxnSpPr>
          <p:cNvPr id="17" name="Straight Connector 16"/>
          <p:cNvCxnSpPr/>
          <p:nvPr/>
        </p:nvCxnSpPr>
        <p:spPr>
          <a:xfrm flipH="1">
            <a:off x="5029957" y="2995416"/>
            <a:ext cx="486939" cy="68256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5055287" y="4099711"/>
            <a:ext cx="433734" cy="124270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6187926" y="3011476"/>
            <a:ext cx="677192" cy="41328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187899" y="2297151"/>
            <a:ext cx="602851" cy="429125"/>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096000" y="4482790"/>
            <a:ext cx="769118" cy="968523"/>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7600747" y="4694287"/>
            <a:ext cx="193955" cy="27276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644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4000" dirty="0">
                <a:latin typeface="UGent Panno Text SemiLight" panose="02000406040000040003" pitchFamily="50" charset="0"/>
              </a:rPr>
              <a:t>Malik</a:t>
            </a:r>
            <a:br>
              <a:rPr lang="nl-BE" sz="4000" dirty="0">
                <a:latin typeface="UGent Panno Text SemiLight" panose="02000406040000040003" pitchFamily="50" charset="0"/>
              </a:rPr>
            </a:br>
            <a:r>
              <a:rPr lang="nl-BE" sz="4000" dirty="0">
                <a:latin typeface="UGent Panno Text SemiLight" panose="02000406040000040003" pitchFamily="50" charset="0"/>
              </a:rPr>
              <a:t>Zoë</a:t>
            </a:r>
            <a:br>
              <a:rPr lang="nl-BE" sz="4000" dirty="0">
                <a:latin typeface="UGent Panno Text SemiLight" panose="02000406040000040003" pitchFamily="50" charset="0"/>
              </a:rPr>
            </a:br>
            <a:r>
              <a:rPr lang="nl-BE" sz="4000" dirty="0">
                <a:latin typeface="UGent Panno Text SemiLight" panose="02000406040000040003" pitchFamily="50" charset="0"/>
              </a:rPr>
              <a:t>Arend</a:t>
            </a:r>
            <a:br>
              <a:rPr lang="nl-BE" sz="4000" dirty="0">
                <a:latin typeface="UGent Panno Text SemiLight" panose="02000406040000040003" pitchFamily="50" charset="0"/>
              </a:rPr>
            </a:br>
            <a:r>
              <a:rPr lang="nl-BE" sz="4000" dirty="0">
                <a:latin typeface="UGent Panno Text SemiLight" panose="02000406040000040003" pitchFamily="50" charset="0"/>
              </a:rPr>
              <a:t>Jana</a:t>
            </a:r>
            <a:br>
              <a:rPr lang="nl-BE" sz="4000" dirty="0">
                <a:latin typeface="UGent Panno Text SemiLight" panose="02000406040000040003" pitchFamily="50" charset="0"/>
              </a:rPr>
            </a:br>
            <a:r>
              <a:rPr lang="nl-BE" sz="4000" dirty="0">
                <a:latin typeface="UGent Panno Text SemiLight" panose="02000406040000040003" pitchFamily="50" charset="0"/>
              </a:rPr>
              <a:t>Seppe</a:t>
            </a:r>
            <a:br>
              <a:rPr lang="nl-BE" sz="4000" dirty="0">
                <a:latin typeface="UGent Panno Text SemiLight" panose="02000406040000040003" pitchFamily="50" charset="0"/>
              </a:rPr>
            </a:br>
            <a:r>
              <a:rPr lang="nl-BE" sz="4000" dirty="0">
                <a:latin typeface="UGent Panno Text SemiLight" panose="02000406040000040003" pitchFamily="50" charset="0"/>
              </a:rPr>
              <a:t>Thijs</a:t>
            </a:r>
            <a:br>
              <a:rPr lang="nl-BE" sz="4000" dirty="0">
                <a:latin typeface="UGent Panno Text SemiLight" panose="02000406040000040003" pitchFamily="50" charset="0"/>
              </a:rPr>
            </a:br>
            <a:r>
              <a:rPr lang="nl-BE" sz="4000" dirty="0">
                <a:latin typeface="UGent Panno Text SemiLight" panose="02000406040000040003" pitchFamily="50" charset="0"/>
              </a:rPr>
              <a:t>Anne</a:t>
            </a:r>
            <a:br>
              <a:rPr lang="nl-BE" sz="4000" dirty="0">
                <a:latin typeface="UGent Panno Text SemiLight" panose="02000406040000040003" pitchFamily="50" charset="0"/>
              </a:rPr>
            </a:br>
            <a:endParaRPr lang="nl-BE" sz="4000" dirty="0">
              <a:latin typeface="UGent Panno Text SemiLight" panose="02000406040000040003" pitchFamily="50" charset="0"/>
            </a:endParaRPr>
          </a:p>
        </p:txBody>
      </p:sp>
      <p:sp>
        <p:nvSpPr>
          <p:cNvPr id="5" name="Title 1"/>
          <p:cNvSpPr>
            <a:spLocks noGrp="1"/>
          </p:cNvSpPr>
          <p:nvPr>
            <p:ph type="title"/>
          </p:nvPr>
        </p:nvSpPr>
        <p:spPr/>
        <p:txBody>
          <a:bodyPr>
            <a:normAutofit fontScale="90000"/>
          </a:bodyPr>
          <a:lstStyle/>
          <a:p>
            <a:r>
              <a:rPr lang="nl-BE" sz="5400" b="1" dirty="0">
                <a:solidFill>
                  <a:schemeClr val="bg1"/>
                </a:solidFill>
                <a:latin typeface="UGent Panno Text SemiBold" panose="02000706040000040003" pitchFamily="50" charset="0"/>
              </a:rPr>
              <a:t>andere vraag</a:t>
            </a:r>
            <a:br>
              <a:rPr lang="nl-BE" sz="5400" b="1" dirty="0">
                <a:solidFill>
                  <a:schemeClr val="bg1"/>
                </a:solidFill>
                <a:latin typeface="UGent Panno Text SemiBold" panose="02000706040000040003" pitchFamily="50" charset="0"/>
              </a:rPr>
            </a:br>
            <a:r>
              <a:rPr lang="nl-BE" sz="5400" b="1" dirty="0">
                <a:latin typeface="UGent Panno Text SemiBold" panose="02000706040000040003" pitchFamily="50" charset="0"/>
              </a:rPr>
              <a:t>GEEF EEN ALFABETISCHE LIJST</a:t>
            </a:r>
            <a:endParaRPr lang="nl-BE" sz="5400" dirty="0"/>
          </a:p>
        </p:txBody>
      </p:sp>
      <p:sp>
        <p:nvSpPr>
          <p:cNvPr id="14"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4000" dirty="0">
                <a:latin typeface="UGent Panno Text SemiLight" panose="02000406040000040003" pitchFamily="50" charset="0"/>
              </a:rPr>
              <a:t>Anne</a:t>
            </a:r>
            <a:br>
              <a:rPr lang="nl-BE" sz="4000" dirty="0">
                <a:latin typeface="UGent Panno Text SemiLight" panose="02000406040000040003" pitchFamily="50" charset="0"/>
              </a:rPr>
            </a:br>
            <a:r>
              <a:rPr lang="nl-BE" sz="4000" dirty="0">
                <a:latin typeface="UGent Panno Text SemiLight" panose="02000406040000040003" pitchFamily="50" charset="0"/>
              </a:rPr>
              <a:t>Arend</a:t>
            </a:r>
            <a:br>
              <a:rPr lang="nl-BE" sz="4000" dirty="0">
                <a:latin typeface="UGent Panno Text SemiLight" panose="02000406040000040003" pitchFamily="50" charset="0"/>
              </a:rPr>
            </a:br>
            <a:r>
              <a:rPr lang="nl-BE" sz="4000" dirty="0">
                <a:latin typeface="UGent Panno Text SemiLight" panose="02000406040000040003" pitchFamily="50" charset="0"/>
              </a:rPr>
              <a:t>Jana</a:t>
            </a:r>
            <a:br>
              <a:rPr lang="nl-BE" sz="4000" dirty="0">
                <a:latin typeface="UGent Panno Text SemiLight" panose="02000406040000040003" pitchFamily="50" charset="0"/>
              </a:rPr>
            </a:br>
            <a:r>
              <a:rPr lang="nl-BE" sz="4000" dirty="0">
                <a:latin typeface="UGent Panno Text SemiLight" panose="02000406040000040003" pitchFamily="50" charset="0"/>
              </a:rPr>
              <a:t>Malik</a:t>
            </a:r>
            <a:br>
              <a:rPr lang="nl-BE" sz="4000" dirty="0">
                <a:latin typeface="UGent Panno Text SemiLight" panose="02000406040000040003" pitchFamily="50" charset="0"/>
              </a:rPr>
            </a:br>
            <a:r>
              <a:rPr lang="nl-BE" sz="4000" dirty="0">
                <a:latin typeface="UGent Panno Text SemiLight" panose="02000406040000040003" pitchFamily="50" charset="0"/>
              </a:rPr>
              <a:t>Seppe</a:t>
            </a:r>
            <a:br>
              <a:rPr lang="nl-BE" sz="4000" dirty="0">
                <a:latin typeface="UGent Panno Text SemiLight" panose="02000406040000040003" pitchFamily="50" charset="0"/>
              </a:rPr>
            </a:br>
            <a:r>
              <a:rPr lang="nl-BE" sz="4000" dirty="0">
                <a:latin typeface="UGent Panno Text SemiLight" panose="02000406040000040003" pitchFamily="50" charset="0"/>
              </a:rPr>
              <a:t>Thijs</a:t>
            </a:r>
            <a:br>
              <a:rPr lang="nl-BE" sz="4000" dirty="0">
                <a:latin typeface="UGent Panno Text SemiLight" panose="02000406040000040003" pitchFamily="50" charset="0"/>
              </a:rPr>
            </a:br>
            <a:r>
              <a:rPr lang="nl-BE" sz="4000" dirty="0">
                <a:latin typeface="UGent Panno Text SemiLight" panose="02000406040000040003" pitchFamily="50" charset="0"/>
              </a:rPr>
              <a:t>Zoë</a:t>
            </a: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13"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4000" dirty="0">
                <a:latin typeface="UGent Panno Text SemiLight" panose="02000406040000040003" pitchFamily="50" charset="0"/>
              </a:rPr>
              <a:t>                      Anne</a:t>
            </a:r>
            <a:br>
              <a:rPr lang="nl-BE" sz="4000" dirty="0">
                <a:latin typeface="UGent Panno Text SemiLight" panose="02000406040000040003" pitchFamily="50" charset="0"/>
              </a:rPr>
            </a:br>
            <a:r>
              <a:rPr lang="nl-BE" sz="4000" dirty="0">
                <a:latin typeface="UGent Panno Text SemiLight" panose="02000406040000040003" pitchFamily="50" charset="0"/>
              </a:rPr>
              <a:t>         Arend</a:t>
            </a:r>
            <a:br>
              <a:rPr lang="nl-BE" sz="4000" dirty="0">
                <a:latin typeface="UGent Panno Text SemiLight" panose="02000406040000040003" pitchFamily="50" charset="0"/>
              </a:rPr>
            </a:br>
            <a:r>
              <a:rPr lang="nl-BE" sz="4000" dirty="0">
                <a:latin typeface="UGent Panno Text SemiLight" panose="02000406040000040003" pitchFamily="50" charset="0"/>
              </a:rPr>
              <a:t>                       Jana</a:t>
            </a:r>
            <a:br>
              <a:rPr lang="nl-BE" sz="4000" dirty="0">
                <a:latin typeface="UGent Panno Text SemiLight" panose="02000406040000040003" pitchFamily="50" charset="0"/>
              </a:rPr>
            </a:br>
            <a:r>
              <a:rPr lang="nl-BE" sz="4000" dirty="0">
                <a:latin typeface="UGent Panno Text SemiLight" panose="02000406040000040003" pitchFamily="50" charset="0"/>
              </a:rPr>
              <a:t>Malik</a:t>
            </a:r>
            <a:br>
              <a:rPr lang="nl-BE" sz="4000" dirty="0">
                <a:latin typeface="UGent Panno Text SemiLight" panose="02000406040000040003" pitchFamily="50" charset="0"/>
              </a:rPr>
            </a:br>
            <a:r>
              <a:rPr lang="nl-BE" sz="4000" dirty="0">
                <a:latin typeface="UGent Panno Text SemiLight" panose="02000406040000040003" pitchFamily="50" charset="0"/>
              </a:rPr>
              <a:t>                       Seppe</a:t>
            </a:r>
            <a:br>
              <a:rPr lang="nl-BE" sz="4000" dirty="0">
                <a:latin typeface="UGent Panno Text SemiLight" panose="02000406040000040003" pitchFamily="50" charset="0"/>
              </a:rPr>
            </a:br>
            <a:r>
              <a:rPr lang="nl-BE" sz="4000" dirty="0">
                <a:latin typeface="UGent Panno Text SemiLight" panose="02000406040000040003" pitchFamily="50" charset="0"/>
              </a:rPr>
              <a:t>                                Thijs</a:t>
            </a:r>
            <a:br>
              <a:rPr lang="nl-BE" sz="4000" dirty="0">
                <a:latin typeface="UGent Panno Text SemiLight" panose="02000406040000040003" pitchFamily="50" charset="0"/>
              </a:rPr>
            </a:br>
            <a:r>
              <a:rPr lang="nl-BE" sz="4000" dirty="0">
                <a:latin typeface="UGent Panno Text SemiLight" panose="02000406040000040003" pitchFamily="50" charset="0"/>
              </a:rPr>
              <a:t>         Zoë  </a:t>
            </a:r>
          </a:p>
        </p:txBody>
      </p:sp>
      <p:cxnSp>
        <p:nvCxnSpPr>
          <p:cNvPr id="17" name="Straight Connector 16"/>
          <p:cNvCxnSpPr/>
          <p:nvPr/>
        </p:nvCxnSpPr>
        <p:spPr>
          <a:xfrm flipH="1">
            <a:off x="5029957" y="2995416"/>
            <a:ext cx="486939" cy="68256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5055287" y="4099711"/>
            <a:ext cx="433734" cy="124270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6187926" y="3011476"/>
            <a:ext cx="677192" cy="41328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187899" y="2297151"/>
            <a:ext cx="602851" cy="429125"/>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096000" y="4482790"/>
            <a:ext cx="769118" cy="968523"/>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7600747" y="4694287"/>
            <a:ext cx="193955" cy="27276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697724" y="2297151"/>
            <a:ext cx="1454289" cy="0"/>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604553" y="2806390"/>
            <a:ext cx="2547460" cy="14869"/>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697724" y="3336697"/>
            <a:ext cx="1437399" cy="0"/>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489021" y="3930104"/>
            <a:ext cx="3662992" cy="3717"/>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878283" y="4482790"/>
            <a:ext cx="1273730" cy="0"/>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8595992" y="4967051"/>
            <a:ext cx="556020" cy="7434"/>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6187899" y="5542156"/>
            <a:ext cx="2964112" cy="7434"/>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032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7"/>
            <a:ext cx="5257800" cy="4754718"/>
          </a:xfrm>
        </p:spPr>
        <p:txBody>
          <a:bodyPr>
            <a:noAutofit/>
          </a:bodyPr>
          <a:lstStyle/>
          <a:p>
            <a:pPr marL="0" indent="0">
              <a:buNone/>
            </a:pPr>
            <a:r>
              <a:rPr lang="nl-BE" sz="4400" dirty="0">
                <a:latin typeface="UGent Panno Text SemiLight" panose="02000406040000040003" pitchFamily="50" charset="0"/>
              </a:rPr>
              <a:t>dagprogramma</a:t>
            </a:r>
            <a:br>
              <a:rPr lang="nl-BE" sz="4400" dirty="0">
                <a:latin typeface="UGent Panno Text SemiLight" panose="02000406040000040003" pitchFamily="50" charset="0"/>
              </a:rPr>
            </a:br>
            <a:br>
              <a:rPr lang="nl-BE" sz="4400" dirty="0">
                <a:latin typeface="UGent Panno Text SemiLight" panose="02000406040000040003" pitchFamily="50" charset="0"/>
              </a:rPr>
            </a:br>
            <a:endParaRPr lang="nl-BE" sz="3600" dirty="0">
              <a:latin typeface="UGent Panno Text SemiLight" panose="02000406040000040003" pitchFamily="50" charset="0"/>
            </a:endParaRPr>
          </a:p>
        </p:txBody>
      </p:sp>
      <p:sp>
        <p:nvSpPr>
          <p:cNvPr id="5" name="Title 1"/>
          <p:cNvSpPr>
            <a:spLocks noGrp="1"/>
          </p:cNvSpPr>
          <p:nvPr>
            <p:ph type="title"/>
          </p:nvPr>
        </p:nvSpPr>
        <p:spPr/>
        <p:txBody>
          <a:bodyPr>
            <a:normAutofit fontScale="90000"/>
          </a:bodyPr>
          <a:lstStyle/>
          <a:p>
            <a:r>
              <a:rPr lang="nl-BE" sz="5400" b="1" dirty="0">
                <a:latin typeface="UGent Panno Text SemiBold" panose="02000706040000040003" pitchFamily="50" charset="0"/>
              </a:rPr>
              <a:t>PROGRAMMEREN         </a:t>
            </a:r>
            <a:r>
              <a:rPr lang="nl-BE" sz="5400" b="1" dirty="0">
                <a:solidFill>
                  <a:schemeClr val="bg1"/>
                </a:solidFill>
                <a:latin typeface="UGent Panno Text SemiBold" panose="02000706040000040003" pitchFamily="50" charset="0"/>
              </a:rPr>
              <a:t>vs.           COMPUTE(r)</a:t>
            </a:r>
            <a:endParaRPr lang="nl-BE" sz="5400" dirty="0">
              <a:solidFill>
                <a:schemeClr val="bg1"/>
              </a:solidFill>
            </a:endParaRPr>
          </a:p>
        </p:txBody>
      </p:sp>
    </p:spTree>
    <p:extLst>
      <p:ext uri="{BB962C8B-B14F-4D97-AF65-F5344CB8AC3E}">
        <p14:creationId xmlns:p14="http://schemas.microsoft.com/office/powerpoint/2010/main" val="13794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4000" dirty="0">
                <a:latin typeface="UGent Panno Text SemiLight" panose="02000406040000040003" pitchFamily="50" charset="0"/>
              </a:rPr>
              <a:t>Malik</a:t>
            </a:r>
            <a:br>
              <a:rPr lang="nl-BE" sz="4000" dirty="0">
                <a:latin typeface="UGent Panno Text SemiLight" panose="02000406040000040003" pitchFamily="50" charset="0"/>
              </a:rPr>
            </a:br>
            <a:r>
              <a:rPr lang="nl-BE" sz="4000" dirty="0">
                <a:latin typeface="UGent Panno Text SemiLight" panose="02000406040000040003" pitchFamily="50" charset="0"/>
              </a:rPr>
              <a:t>Zoë</a:t>
            </a:r>
            <a:br>
              <a:rPr lang="nl-BE" sz="4000" dirty="0">
                <a:latin typeface="UGent Panno Text SemiLight" panose="02000406040000040003" pitchFamily="50" charset="0"/>
              </a:rPr>
            </a:br>
            <a:r>
              <a:rPr lang="nl-BE" sz="4000" dirty="0">
                <a:latin typeface="UGent Panno Text SemiLight" panose="02000406040000040003" pitchFamily="50" charset="0"/>
              </a:rPr>
              <a:t>Arend</a:t>
            </a:r>
            <a:br>
              <a:rPr lang="nl-BE" sz="4000" dirty="0">
                <a:latin typeface="UGent Panno Text SemiLight" panose="02000406040000040003" pitchFamily="50" charset="0"/>
              </a:rPr>
            </a:br>
            <a:r>
              <a:rPr lang="nl-BE" sz="4000" dirty="0">
                <a:latin typeface="UGent Panno Text SemiLight" panose="02000406040000040003" pitchFamily="50" charset="0"/>
              </a:rPr>
              <a:t>Jana</a:t>
            </a:r>
            <a:br>
              <a:rPr lang="nl-BE" sz="4000" dirty="0">
                <a:latin typeface="UGent Panno Text SemiLight" panose="02000406040000040003" pitchFamily="50" charset="0"/>
              </a:rPr>
            </a:br>
            <a:r>
              <a:rPr lang="nl-BE" sz="4000" dirty="0">
                <a:latin typeface="UGent Panno Text SemiLight" panose="02000406040000040003" pitchFamily="50" charset="0"/>
              </a:rPr>
              <a:t>Seppe</a:t>
            </a:r>
            <a:br>
              <a:rPr lang="nl-BE" sz="4000" dirty="0">
                <a:latin typeface="UGent Panno Text SemiLight" panose="02000406040000040003" pitchFamily="50" charset="0"/>
              </a:rPr>
            </a:br>
            <a:r>
              <a:rPr lang="nl-BE" sz="4000" dirty="0">
                <a:latin typeface="UGent Panno Text SemiLight" panose="02000406040000040003" pitchFamily="50" charset="0"/>
              </a:rPr>
              <a:t>Thijs</a:t>
            </a:r>
            <a:br>
              <a:rPr lang="nl-BE" sz="4000" dirty="0">
                <a:latin typeface="UGent Panno Text SemiLight" panose="02000406040000040003" pitchFamily="50" charset="0"/>
              </a:rPr>
            </a:br>
            <a:r>
              <a:rPr lang="nl-BE" sz="4000" dirty="0">
                <a:latin typeface="UGent Panno Text SemiLight" panose="02000406040000040003" pitchFamily="50" charset="0"/>
              </a:rPr>
              <a:t>Anne</a:t>
            </a:r>
            <a:br>
              <a:rPr lang="nl-BE" sz="4000" dirty="0">
                <a:latin typeface="UGent Panno Text SemiLight" panose="02000406040000040003" pitchFamily="50" charset="0"/>
              </a:rPr>
            </a:br>
            <a:endParaRPr lang="nl-BE" sz="4000" dirty="0">
              <a:latin typeface="UGent Panno Text SemiLight" panose="02000406040000040003" pitchFamily="50" charset="0"/>
            </a:endParaRPr>
          </a:p>
        </p:txBody>
      </p:sp>
      <p:sp>
        <p:nvSpPr>
          <p:cNvPr id="5" name="Title 1"/>
          <p:cNvSpPr>
            <a:spLocks noGrp="1"/>
          </p:cNvSpPr>
          <p:nvPr>
            <p:ph type="title"/>
          </p:nvPr>
        </p:nvSpPr>
        <p:spPr/>
        <p:txBody>
          <a:bodyPr>
            <a:normAutofit fontScale="90000"/>
          </a:bodyPr>
          <a:lstStyle/>
          <a:p>
            <a:r>
              <a:rPr lang="nl-BE" sz="5400" b="1" dirty="0">
                <a:solidFill>
                  <a:schemeClr val="bg1"/>
                </a:solidFill>
                <a:latin typeface="UGent Panno Text SemiBold" panose="02000706040000040003" pitchFamily="50" charset="0"/>
              </a:rPr>
              <a:t>andere vraag</a:t>
            </a:r>
            <a:br>
              <a:rPr lang="nl-BE" sz="5400" b="1" dirty="0">
                <a:solidFill>
                  <a:schemeClr val="bg1"/>
                </a:solidFill>
                <a:latin typeface="UGent Panno Text SemiBold" panose="02000706040000040003" pitchFamily="50" charset="0"/>
              </a:rPr>
            </a:br>
            <a:r>
              <a:rPr lang="nl-BE" sz="5400" b="1" dirty="0">
                <a:latin typeface="UGent Panno Text SemiBold" panose="02000706040000040003" pitchFamily="50" charset="0"/>
              </a:rPr>
              <a:t>                             BOOMSTRUCTUUR</a:t>
            </a:r>
            <a:r>
              <a:rPr lang="nl-BE" sz="5400" b="1" dirty="0">
                <a:solidFill>
                  <a:schemeClr val="bg1"/>
                </a:solidFill>
                <a:latin typeface="UGent Panno Text SemiBold" panose="02000706040000040003" pitchFamily="50" charset="0"/>
              </a:rPr>
              <a:t>T</a:t>
            </a:r>
            <a:endParaRPr lang="nl-BE" sz="5400" dirty="0">
              <a:solidFill>
                <a:schemeClr val="bg1"/>
              </a:solidFill>
            </a:endParaRPr>
          </a:p>
        </p:txBody>
      </p:sp>
      <p:sp>
        <p:nvSpPr>
          <p:cNvPr id="14"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4000" dirty="0">
                <a:latin typeface="UGent Panno Text SemiLight" panose="02000406040000040003" pitchFamily="50" charset="0"/>
              </a:rPr>
              <a:t>Anne</a:t>
            </a:r>
            <a:br>
              <a:rPr lang="nl-BE" sz="4000" dirty="0">
                <a:latin typeface="UGent Panno Text SemiLight" panose="02000406040000040003" pitchFamily="50" charset="0"/>
              </a:rPr>
            </a:br>
            <a:r>
              <a:rPr lang="nl-BE" sz="4000" dirty="0">
                <a:latin typeface="UGent Panno Text SemiLight" panose="02000406040000040003" pitchFamily="50" charset="0"/>
              </a:rPr>
              <a:t>Arend</a:t>
            </a:r>
            <a:br>
              <a:rPr lang="nl-BE" sz="4000" dirty="0">
                <a:latin typeface="UGent Panno Text SemiLight" panose="02000406040000040003" pitchFamily="50" charset="0"/>
              </a:rPr>
            </a:br>
            <a:r>
              <a:rPr lang="nl-BE" sz="4000" dirty="0">
                <a:latin typeface="UGent Panno Text SemiLight" panose="02000406040000040003" pitchFamily="50" charset="0"/>
              </a:rPr>
              <a:t>Jana</a:t>
            </a:r>
            <a:br>
              <a:rPr lang="nl-BE" sz="4000" dirty="0">
                <a:latin typeface="UGent Panno Text SemiLight" panose="02000406040000040003" pitchFamily="50" charset="0"/>
              </a:rPr>
            </a:br>
            <a:r>
              <a:rPr lang="nl-BE" sz="4000" dirty="0">
                <a:latin typeface="UGent Panno Text SemiLight" panose="02000406040000040003" pitchFamily="50" charset="0"/>
              </a:rPr>
              <a:t>Malik</a:t>
            </a:r>
            <a:br>
              <a:rPr lang="nl-BE" sz="4000" dirty="0">
                <a:latin typeface="UGent Panno Text SemiLight" panose="02000406040000040003" pitchFamily="50" charset="0"/>
              </a:rPr>
            </a:br>
            <a:r>
              <a:rPr lang="nl-BE" sz="4000" dirty="0">
                <a:latin typeface="UGent Panno Text SemiLight" panose="02000406040000040003" pitchFamily="50" charset="0"/>
              </a:rPr>
              <a:t>Seppe</a:t>
            </a:r>
            <a:br>
              <a:rPr lang="nl-BE" sz="4000" dirty="0">
                <a:latin typeface="UGent Panno Text SemiLight" panose="02000406040000040003" pitchFamily="50" charset="0"/>
              </a:rPr>
            </a:br>
            <a:r>
              <a:rPr lang="nl-BE" sz="4000" dirty="0">
                <a:latin typeface="UGent Panno Text SemiLight" panose="02000406040000040003" pitchFamily="50" charset="0"/>
              </a:rPr>
              <a:t>Thijs</a:t>
            </a:r>
            <a:br>
              <a:rPr lang="nl-BE" sz="4000" dirty="0">
                <a:latin typeface="UGent Panno Text SemiLight" panose="02000406040000040003" pitchFamily="50" charset="0"/>
              </a:rPr>
            </a:br>
            <a:r>
              <a:rPr lang="nl-BE" sz="4000" dirty="0">
                <a:latin typeface="UGent Panno Text SemiLight" panose="02000406040000040003" pitchFamily="50" charset="0"/>
              </a:rPr>
              <a:t>Zoë</a:t>
            </a: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13"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4000" dirty="0">
                <a:latin typeface="UGent Panno Text SemiLight" panose="02000406040000040003" pitchFamily="50" charset="0"/>
              </a:rPr>
              <a:t>                      Anne</a:t>
            </a:r>
            <a:br>
              <a:rPr lang="nl-BE" sz="4000" dirty="0">
                <a:latin typeface="UGent Panno Text SemiLight" panose="02000406040000040003" pitchFamily="50" charset="0"/>
              </a:rPr>
            </a:br>
            <a:r>
              <a:rPr lang="nl-BE" sz="4000" dirty="0">
                <a:latin typeface="UGent Panno Text SemiLight" panose="02000406040000040003" pitchFamily="50" charset="0"/>
              </a:rPr>
              <a:t>         Arend</a:t>
            </a:r>
            <a:br>
              <a:rPr lang="nl-BE" sz="4000" dirty="0">
                <a:latin typeface="UGent Panno Text SemiLight" panose="02000406040000040003" pitchFamily="50" charset="0"/>
              </a:rPr>
            </a:br>
            <a:r>
              <a:rPr lang="nl-BE" sz="4000" dirty="0">
                <a:latin typeface="UGent Panno Text SemiLight" panose="02000406040000040003" pitchFamily="50" charset="0"/>
              </a:rPr>
              <a:t>                       Jana</a:t>
            </a:r>
            <a:br>
              <a:rPr lang="nl-BE" sz="4000" dirty="0">
                <a:latin typeface="UGent Panno Text SemiLight" panose="02000406040000040003" pitchFamily="50" charset="0"/>
              </a:rPr>
            </a:br>
            <a:r>
              <a:rPr lang="nl-BE" sz="4000" dirty="0">
                <a:latin typeface="UGent Panno Text SemiLight" panose="02000406040000040003" pitchFamily="50" charset="0"/>
              </a:rPr>
              <a:t>Malik</a:t>
            </a:r>
            <a:br>
              <a:rPr lang="nl-BE" sz="4000" dirty="0">
                <a:latin typeface="UGent Panno Text SemiLight" panose="02000406040000040003" pitchFamily="50" charset="0"/>
              </a:rPr>
            </a:br>
            <a:r>
              <a:rPr lang="nl-BE" sz="4000" dirty="0">
                <a:latin typeface="UGent Panno Text SemiLight" panose="02000406040000040003" pitchFamily="50" charset="0"/>
              </a:rPr>
              <a:t>                       Seppe</a:t>
            </a:r>
            <a:br>
              <a:rPr lang="nl-BE" sz="4000" dirty="0">
                <a:latin typeface="UGent Panno Text SemiLight" panose="02000406040000040003" pitchFamily="50" charset="0"/>
              </a:rPr>
            </a:br>
            <a:r>
              <a:rPr lang="nl-BE" sz="4000" dirty="0">
                <a:latin typeface="UGent Panno Text SemiLight" panose="02000406040000040003" pitchFamily="50" charset="0"/>
              </a:rPr>
              <a:t>                                Thijs</a:t>
            </a:r>
            <a:br>
              <a:rPr lang="nl-BE" sz="4000" dirty="0">
                <a:latin typeface="UGent Panno Text SemiLight" panose="02000406040000040003" pitchFamily="50" charset="0"/>
              </a:rPr>
            </a:br>
            <a:r>
              <a:rPr lang="nl-BE" sz="4000" dirty="0">
                <a:latin typeface="UGent Panno Text SemiLight" panose="02000406040000040003" pitchFamily="50" charset="0"/>
              </a:rPr>
              <a:t>         Zoë  </a:t>
            </a:r>
          </a:p>
        </p:txBody>
      </p:sp>
      <p:cxnSp>
        <p:nvCxnSpPr>
          <p:cNvPr id="17" name="Straight Connector 16"/>
          <p:cNvCxnSpPr/>
          <p:nvPr/>
        </p:nvCxnSpPr>
        <p:spPr>
          <a:xfrm flipH="1">
            <a:off x="5029957" y="2995416"/>
            <a:ext cx="486939" cy="68256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5055287" y="4099711"/>
            <a:ext cx="433734" cy="124270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6187926" y="3011476"/>
            <a:ext cx="677192" cy="41328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187899" y="2297151"/>
            <a:ext cx="602851" cy="429125"/>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096000" y="4482790"/>
            <a:ext cx="769118" cy="968523"/>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7600747" y="4694287"/>
            <a:ext cx="193955" cy="27276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697724" y="2297151"/>
            <a:ext cx="1454289" cy="0"/>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604553" y="2806390"/>
            <a:ext cx="2547460" cy="14869"/>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697724" y="3336697"/>
            <a:ext cx="1437399" cy="0"/>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489021" y="3930104"/>
            <a:ext cx="3662992" cy="3717"/>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878283" y="4482790"/>
            <a:ext cx="1273730" cy="0"/>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8595992" y="4967051"/>
            <a:ext cx="556020" cy="7434"/>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6187899" y="5542156"/>
            <a:ext cx="2964112" cy="7434"/>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440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endParaRPr lang="nl-BE" sz="4000" dirty="0">
              <a:latin typeface="UGent Panno Text SemiLight" panose="02000406040000040003" pitchFamily="50" charset="0"/>
            </a:endParaRPr>
          </a:p>
        </p:txBody>
      </p:sp>
      <p:sp>
        <p:nvSpPr>
          <p:cNvPr id="5" name="Title 1"/>
          <p:cNvSpPr>
            <a:spLocks noGrp="1"/>
          </p:cNvSpPr>
          <p:nvPr>
            <p:ph type="title"/>
          </p:nvPr>
        </p:nvSpPr>
        <p:spPr/>
        <p:txBody>
          <a:bodyPr>
            <a:normAutofit fontScale="90000"/>
          </a:bodyPr>
          <a:lstStyle/>
          <a:p>
            <a:r>
              <a:rPr lang="nl-BE" sz="5400" b="1" dirty="0">
                <a:solidFill>
                  <a:schemeClr val="bg1"/>
                </a:solidFill>
                <a:latin typeface="UGent Panno Text SemiBold" panose="02000706040000040003" pitchFamily="50" charset="0"/>
              </a:rPr>
              <a:t>andere vraag</a:t>
            </a:r>
            <a:br>
              <a:rPr lang="nl-BE" sz="5400" b="1" dirty="0">
                <a:solidFill>
                  <a:schemeClr val="bg1"/>
                </a:solidFill>
                <a:latin typeface="UGent Panno Text SemiBold" panose="02000706040000040003" pitchFamily="50" charset="0"/>
              </a:rPr>
            </a:br>
            <a:r>
              <a:rPr lang="nl-BE" sz="5400" b="1" dirty="0">
                <a:latin typeface="UGent Panno Text SemiBold" panose="02000706040000040003" pitchFamily="50" charset="0"/>
              </a:rPr>
              <a:t>                             BOOMSTRUCTUUR</a:t>
            </a:r>
            <a:r>
              <a:rPr lang="nl-BE" sz="5400" b="1" dirty="0">
                <a:solidFill>
                  <a:schemeClr val="bg1"/>
                </a:solidFill>
                <a:latin typeface="UGent Panno Text SemiBold" panose="02000706040000040003" pitchFamily="50" charset="0"/>
              </a:rPr>
              <a:t>T</a:t>
            </a:r>
            <a:endParaRPr lang="nl-BE" sz="5400" dirty="0">
              <a:solidFill>
                <a:schemeClr val="bg1"/>
              </a:solidFill>
            </a:endParaRPr>
          </a:p>
        </p:txBody>
      </p:sp>
      <p:sp>
        <p:nvSpPr>
          <p:cNvPr id="14"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nl-BE" sz="4000" dirty="0">
              <a:latin typeface="UGent Panno Text SemiLight" panose="02000406040000040003" pitchFamily="50" charset="0"/>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13"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BE" sz="4000" dirty="0">
                <a:latin typeface="UGent Panno Text SemiLight" panose="02000406040000040003" pitchFamily="50" charset="0"/>
              </a:rPr>
              <a:t>waar zijn boomstructuren nog nuttig </a:t>
            </a:r>
            <a:br>
              <a:rPr lang="nl-BE" sz="4000" dirty="0">
                <a:latin typeface="UGent Panno Text SemiLight" panose="02000406040000040003" pitchFamily="50" charset="0"/>
              </a:rPr>
            </a:br>
            <a:br>
              <a:rPr lang="nl-BE" sz="4000" dirty="0">
                <a:latin typeface="UGent Panno Text SemiLight" panose="02000406040000040003" pitchFamily="50" charset="0"/>
              </a:rPr>
            </a:br>
            <a:r>
              <a:rPr lang="nl-BE" sz="4000" dirty="0">
                <a:latin typeface="UGent Panno Text SemiLight" panose="02000406040000040003" pitchFamily="50" charset="0"/>
              </a:rPr>
              <a:t>in het geheugen van een computer?</a:t>
            </a:r>
          </a:p>
        </p:txBody>
      </p:sp>
    </p:spTree>
    <p:extLst>
      <p:ext uri="{BB962C8B-B14F-4D97-AF65-F5344CB8AC3E}">
        <p14:creationId xmlns:p14="http://schemas.microsoft.com/office/powerpoint/2010/main" val="194313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28985" y="2069097"/>
            <a:ext cx="6279761" cy="2719805"/>
          </a:xfrm>
          <a:prstGeom prst="rect">
            <a:avLst/>
          </a:prstGeom>
        </p:spPr>
      </p:pic>
      <p:sp>
        <p:nvSpPr>
          <p:cNvPr id="4" name="Title 1">
            <a:extLst>
              <a:ext uri="{FF2B5EF4-FFF2-40B4-BE49-F238E27FC236}">
                <a16:creationId xmlns:a16="http://schemas.microsoft.com/office/drawing/2014/main" id="{6A40FC8A-F4E3-488F-B2C4-72C8B50D2858}"/>
              </a:ext>
            </a:extLst>
          </p:cNvPr>
          <p:cNvSpPr>
            <a:spLocks noGrp="1"/>
          </p:cNvSpPr>
          <p:nvPr>
            <p:ph type="title"/>
          </p:nvPr>
        </p:nvSpPr>
        <p:spPr>
          <a:xfrm>
            <a:off x="838200" y="365125"/>
            <a:ext cx="9584184" cy="1325563"/>
          </a:xfrm>
        </p:spPr>
        <p:txBody>
          <a:bodyPr>
            <a:normAutofit/>
          </a:bodyPr>
          <a:lstStyle/>
          <a:p>
            <a:r>
              <a:rPr lang="nl-BE" sz="5400" b="1" dirty="0">
                <a:latin typeface="UGent Panno Text SemiBold" panose="02000706040000040003" pitchFamily="50" charset="0"/>
              </a:rPr>
              <a:t>SORTEERBOOM</a:t>
            </a:r>
            <a:r>
              <a:rPr lang="nl-BE" sz="5400" b="1" dirty="0">
                <a:solidFill>
                  <a:schemeClr val="bg1"/>
                </a:solidFill>
                <a:latin typeface="UGent Panno Text SemiBold" panose="02000706040000040003" pitchFamily="50" charset="0"/>
              </a:rPr>
              <a:t>T</a:t>
            </a:r>
            <a:endParaRPr lang="nl-BE" sz="5400" dirty="0">
              <a:solidFill>
                <a:schemeClr val="bg1"/>
              </a:solidFill>
            </a:endParaRPr>
          </a:p>
        </p:txBody>
      </p:sp>
    </p:spTree>
    <p:extLst>
      <p:ext uri="{BB962C8B-B14F-4D97-AF65-F5344CB8AC3E}">
        <p14:creationId xmlns:p14="http://schemas.microsoft.com/office/powerpoint/2010/main" val="314541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985" y="2069097"/>
            <a:ext cx="6279761" cy="2719805"/>
          </a:xfrm>
          <a:prstGeom prst="rect">
            <a:avLst/>
          </a:prstGeom>
        </p:spPr>
      </p:pic>
      <p:sp>
        <p:nvSpPr>
          <p:cNvPr id="4" name="Title 1">
            <a:extLst>
              <a:ext uri="{FF2B5EF4-FFF2-40B4-BE49-F238E27FC236}">
                <a16:creationId xmlns:a16="http://schemas.microsoft.com/office/drawing/2014/main" id="{A7CA2765-5E7B-429A-B79A-85E064F58699}"/>
              </a:ext>
            </a:extLst>
          </p:cNvPr>
          <p:cNvSpPr>
            <a:spLocks noGrp="1"/>
          </p:cNvSpPr>
          <p:nvPr>
            <p:ph type="title"/>
          </p:nvPr>
        </p:nvSpPr>
        <p:spPr>
          <a:xfrm>
            <a:off x="838200" y="365125"/>
            <a:ext cx="9584184" cy="1325563"/>
          </a:xfrm>
        </p:spPr>
        <p:txBody>
          <a:bodyPr>
            <a:normAutofit/>
          </a:bodyPr>
          <a:lstStyle/>
          <a:p>
            <a:r>
              <a:rPr lang="nl-BE" sz="5400" b="1" dirty="0">
                <a:latin typeface="UGent Panno Text SemiBold" panose="02000706040000040003" pitchFamily="50" charset="0"/>
              </a:rPr>
              <a:t>DETERMINATIETABEL</a:t>
            </a:r>
            <a:r>
              <a:rPr lang="nl-BE" sz="5400" b="1" dirty="0">
                <a:solidFill>
                  <a:schemeClr val="bg1"/>
                </a:solidFill>
                <a:latin typeface="UGent Panno Text SemiBold" panose="02000706040000040003" pitchFamily="50" charset="0"/>
              </a:rPr>
              <a:t>T</a:t>
            </a:r>
            <a:endParaRPr lang="nl-BE" sz="5400" dirty="0">
              <a:solidFill>
                <a:schemeClr val="bg1"/>
              </a:solidFill>
            </a:endParaRPr>
          </a:p>
        </p:txBody>
      </p:sp>
    </p:spTree>
    <p:extLst>
      <p:ext uri="{BB962C8B-B14F-4D97-AF65-F5344CB8AC3E}">
        <p14:creationId xmlns:p14="http://schemas.microsoft.com/office/powerpoint/2010/main" val="59141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28985" y="2069097"/>
            <a:ext cx="6279761" cy="2719805"/>
          </a:xfrm>
          <a:prstGeom prst="rect">
            <a:avLst/>
          </a:prstGeom>
        </p:spPr>
      </p:pic>
      <p:sp>
        <p:nvSpPr>
          <p:cNvPr id="4" name="Title 1">
            <a:extLst>
              <a:ext uri="{FF2B5EF4-FFF2-40B4-BE49-F238E27FC236}">
                <a16:creationId xmlns:a16="http://schemas.microsoft.com/office/drawing/2014/main" id="{C409CD92-FC5C-4292-8466-F069A8F62E37}"/>
              </a:ext>
            </a:extLst>
          </p:cNvPr>
          <p:cNvSpPr>
            <a:spLocks noGrp="1"/>
          </p:cNvSpPr>
          <p:nvPr>
            <p:ph type="title"/>
          </p:nvPr>
        </p:nvSpPr>
        <p:spPr>
          <a:xfrm>
            <a:off x="838200" y="365125"/>
            <a:ext cx="9584184" cy="1325563"/>
          </a:xfrm>
        </p:spPr>
        <p:txBody>
          <a:bodyPr>
            <a:normAutofit/>
          </a:bodyPr>
          <a:lstStyle/>
          <a:p>
            <a:r>
              <a:rPr lang="nl-BE" sz="5400" b="1" dirty="0">
                <a:latin typeface="UGent Panno Text SemiBold" panose="02000706040000040003" pitchFamily="50" charset="0"/>
              </a:rPr>
              <a:t>WEDSTRIJDSCHEMA</a:t>
            </a:r>
            <a:endParaRPr lang="nl-BE" sz="5400" dirty="0">
              <a:solidFill>
                <a:schemeClr val="bg1"/>
              </a:solidFill>
            </a:endParaRPr>
          </a:p>
        </p:txBody>
      </p:sp>
    </p:spTree>
    <p:extLst>
      <p:ext uri="{BB962C8B-B14F-4D97-AF65-F5344CB8AC3E}">
        <p14:creationId xmlns:p14="http://schemas.microsoft.com/office/powerpoint/2010/main" val="147945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628985" y="2069097"/>
            <a:ext cx="6279761" cy="2719805"/>
          </a:xfrm>
          <a:prstGeom prst="rect">
            <a:avLst/>
          </a:prstGeom>
        </p:spPr>
      </p:pic>
      <p:sp>
        <p:nvSpPr>
          <p:cNvPr id="4" name="Title 1">
            <a:extLst>
              <a:ext uri="{FF2B5EF4-FFF2-40B4-BE49-F238E27FC236}">
                <a16:creationId xmlns:a16="http://schemas.microsoft.com/office/drawing/2014/main" id="{1F84EB7F-3D79-4043-8745-B4540F9322AA}"/>
              </a:ext>
            </a:extLst>
          </p:cNvPr>
          <p:cNvSpPr>
            <a:spLocks noGrp="1"/>
          </p:cNvSpPr>
          <p:nvPr>
            <p:ph type="title"/>
          </p:nvPr>
        </p:nvSpPr>
        <p:spPr>
          <a:xfrm>
            <a:off x="838200" y="365125"/>
            <a:ext cx="9584184" cy="1325563"/>
          </a:xfrm>
        </p:spPr>
        <p:txBody>
          <a:bodyPr>
            <a:normAutofit/>
          </a:bodyPr>
          <a:lstStyle/>
          <a:p>
            <a:r>
              <a:rPr lang="nl-BE" sz="5400" b="1" dirty="0">
                <a:latin typeface="UGent Panno Text SemiBold" panose="02000706040000040003" pitchFamily="50" charset="0"/>
              </a:rPr>
              <a:t>STAMBOOM</a:t>
            </a:r>
            <a:endParaRPr lang="nl-BE" sz="5400" dirty="0">
              <a:solidFill>
                <a:schemeClr val="bg1"/>
              </a:solidFill>
            </a:endParaRPr>
          </a:p>
        </p:txBody>
      </p:sp>
    </p:spTree>
    <p:extLst>
      <p:ext uri="{BB962C8B-B14F-4D97-AF65-F5344CB8AC3E}">
        <p14:creationId xmlns:p14="http://schemas.microsoft.com/office/powerpoint/2010/main" val="390405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endParaRPr lang="nl-BE" sz="4000" dirty="0">
              <a:latin typeface="UGent Panno Text SemiLight" panose="02000406040000040003" pitchFamily="50" charset="0"/>
            </a:endParaRPr>
          </a:p>
        </p:txBody>
      </p:sp>
      <p:sp>
        <p:nvSpPr>
          <p:cNvPr id="5" name="Title 1"/>
          <p:cNvSpPr>
            <a:spLocks noGrp="1"/>
          </p:cNvSpPr>
          <p:nvPr>
            <p:ph type="title"/>
          </p:nvPr>
        </p:nvSpPr>
        <p:spPr/>
        <p:txBody>
          <a:bodyPr>
            <a:normAutofit fontScale="90000"/>
          </a:bodyPr>
          <a:lstStyle/>
          <a:p>
            <a:r>
              <a:rPr lang="nl-BE" sz="5400" b="1" dirty="0">
                <a:solidFill>
                  <a:schemeClr val="bg1"/>
                </a:solidFill>
                <a:latin typeface="UGent Panno Text SemiBold" panose="02000706040000040003" pitchFamily="50" charset="0"/>
              </a:rPr>
              <a:t>andere vraag</a:t>
            </a:r>
            <a:br>
              <a:rPr lang="nl-BE" sz="5400" b="1" dirty="0">
                <a:solidFill>
                  <a:schemeClr val="bg1"/>
                </a:solidFill>
                <a:latin typeface="UGent Panno Text SemiBold" panose="02000706040000040003" pitchFamily="50" charset="0"/>
              </a:rPr>
            </a:br>
            <a:r>
              <a:rPr lang="nl-BE" sz="5400" b="1" dirty="0">
                <a:latin typeface="UGent Panno Text SemiBold" panose="02000706040000040003" pitchFamily="50" charset="0"/>
              </a:rPr>
              <a:t>                             BOOMSTRUCTUUR</a:t>
            </a:r>
            <a:r>
              <a:rPr lang="nl-BE" sz="5400" b="1" dirty="0">
                <a:solidFill>
                  <a:schemeClr val="bg1"/>
                </a:solidFill>
                <a:latin typeface="UGent Panno Text SemiBold" panose="02000706040000040003" pitchFamily="50" charset="0"/>
              </a:rPr>
              <a:t>T</a:t>
            </a:r>
            <a:endParaRPr lang="nl-BE" sz="5400" dirty="0">
              <a:solidFill>
                <a:schemeClr val="bg1"/>
              </a:solidFill>
            </a:endParaRPr>
          </a:p>
        </p:txBody>
      </p:sp>
      <p:sp>
        <p:nvSpPr>
          <p:cNvPr id="14"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nl-BE" sz="4000" dirty="0">
              <a:latin typeface="UGent Panno Text SemiLight" panose="02000406040000040003" pitchFamily="50" charset="0"/>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13"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BE" sz="4000" dirty="0">
                <a:latin typeface="UGent Panno Text SemiLight" panose="02000406040000040003" pitchFamily="50" charset="0"/>
              </a:rPr>
              <a:t>waar zijn boomstructuren nog nuttig </a:t>
            </a:r>
            <a:br>
              <a:rPr lang="nl-BE" sz="4000" dirty="0">
                <a:latin typeface="UGent Panno Text SemiLight" panose="02000406040000040003" pitchFamily="50" charset="0"/>
              </a:rPr>
            </a:br>
            <a:br>
              <a:rPr lang="nl-BE" sz="4000" dirty="0">
                <a:latin typeface="UGent Panno Text SemiLight" panose="02000406040000040003" pitchFamily="50" charset="0"/>
              </a:rPr>
            </a:br>
            <a:r>
              <a:rPr lang="nl-BE" sz="4000" dirty="0">
                <a:latin typeface="UGent Panno Text SemiLight" panose="02000406040000040003" pitchFamily="50" charset="0"/>
              </a:rPr>
              <a:t>in het geheugen van een computer?</a:t>
            </a:r>
          </a:p>
        </p:txBody>
      </p:sp>
    </p:spTree>
    <p:extLst>
      <p:ext uri="{BB962C8B-B14F-4D97-AF65-F5344CB8AC3E}">
        <p14:creationId xmlns:p14="http://schemas.microsoft.com/office/powerpoint/2010/main" val="3874903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endParaRPr lang="nl-BE" sz="4000" dirty="0">
              <a:latin typeface="UGent Panno Text SemiLight" panose="02000406040000040003" pitchFamily="50" charset="0"/>
            </a:endParaRPr>
          </a:p>
        </p:txBody>
      </p:sp>
      <p:sp>
        <p:nvSpPr>
          <p:cNvPr id="5" name="Title 1"/>
          <p:cNvSpPr>
            <a:spLocks noGrp="1"/>
          </p:cNvSpPr>
          <p:nvPr>
            <p:ph type="title"/>
          </p:nvPr>
        </p:nvSpPr>
        <p:spPr/>
        <p:txBody>
          <a:bodyPr>
            <a:normAutofit fontScale="90000"/>
          </a:bodyPr>
          <a:lstStyle/>
          <a:p>
            <a:r>
              <a:rPr lang="nl-BE" sz="5400" b="1" dirty="0">
                <a:solidFill>
                  <a:schemeClr val="bg1"/>
                </a:solidFill>
                <a:latin typeface="UGent Panno Text SemiBold" panose="02000706040000040003" pitchFamily="50" charset="0"/>
              </a:rPr>
              <a:t>andere vraag</a:t>
            </a:r>
            <a:br>
              <a:rPr lang="nl-BE" sz="5400" b="1" dirty="0">
                <a:solidFill>
                  <a:schemeClr val="bg1"/>
                </a:solidFill>
                <a:latin typeface="UGent Panno Text SemiBold" panose="02000706040000040003" pitchFamily="50" charset="0"/>
              </a:rPr>
            </a:br>
            <a:r>
              <a:rPr lang="nl-BE" sz="5400" b="1" dirty="0">
                <a:latin typeface="UGent Panno Text SemiBold" panose="02000706040000040003" pitchFamily="50" charset="0"/>
              </a:rPr>
              <a:t>                             BOOMSTRUCTUUR</a:t>
            </a:r>
            <a:r>
              <a:rPr lang="nl-BE" sz="5400" b="1" dirty="0">
                <a:solidFill>
                  <a:schemeClr val="bg1"/>
                </a:solidFill>
                <a:latin typeface="UGent Panno Text SemiBold" panose="02000706040000040003" pitchFamily="50" charset="0"/>
              </a:rPr>
              <a:t>T</a:t>
            </a:r>
            <a:endParaRPr lang="nl-BE" sz="5400" dirty="0">
              <a:solidFill>
                <a:schemeClr val="bg1"/>
              </a:solidFill>
            </a:endParaRPr>
          </a:p>
        </p:txBody>
      </p:sp>
      <p:sp>
        <p:nvSpPr>
          <p:cNvPr id="14"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nl-BE" sz="4000" dirty="0">
              <a:latin typeface="UGent Panno Text SemiLight" panose="02000406040000040003" pitchFamily="50" charset="0"/>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13"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BE" sz="4000" dirty="0">
                <a:latin typeface="UGent Panno Text SemiLight" panose="02000406040000040003" pitchFamily="50" charset="0"/>
              </a:rPr>
              <a:t>waar zijn boomstructuren nog nuttig </a:t>
            </a:r>
            <a:br>
              <a:rPr lang="nl-BE" sz="4000" dirty="0">
                <a:latin typeface="UGent Panno Text SemiLight" panose="02000406040000040003" pitchFamily="50" charset="0"/>
              </a:rPr>
            </a:br>
            <a:br>
              <a:rPr lang="nl-BE" sz="4000" dirty="0">
                <a:latin typeface="UGent Panno Text SemiLight" panose="02000406040000040003" pitchFamily="50" charset="0"/>
              </a:rPr>
            </a:br>
            <a:r>
              <a:rPr lang="nl-BE" sz="4000" dirty="0">
                <a:latin typeface="UGent Panno Text SemiLight" panose="02000406040000040003" pitchFamily="50" charset="0"/>
              </a:rPr>
              <a:t>in het geheugen van een computer?</a:t>
            </a:r>
          </a:p>
        </p:txBody>
      </p:sp>
    </p:spTree>
    <p:extLst>
      <p:ext uri="{BB962C8B-B14F-4D97-AF65-F5344CB8AC3E}">
        <p14:creationId xmlns:p14="http://schemas.microsoft.com/office/powerpoint/2010/main" val="1816785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4000" dirty="0">
                <a:latin typeface="UGent Panno Text SemiLight" panose="02000406040000040003" pitchFamily="50" charset="0"/>
              </a:rPr>
              <a:t>hoe beschrijf ik een boomstructuur </a:t>
            </a:r>
            <a:br>
              <a:rPr lang="nl-BE" sz="4000" dirty="0">
                <a:latin typeface="UGent Panno Text SemiLight" panose="02000406040000040003" pitchFamily="50" charset="0"/>
              </a:rPr>
            </a:br>
            <a:br>
              <a:rPr lang="nl-BE" sz="4000" dirty="0">
                <a:latin typeface="UGent Panno Text SemiLight" panose="02000406040000040003" pitchFamily="50" charset="0"/>
              </a:rPr>
            </a:br>
            <a:r>
              <a:rPr lang="nl-BE" sz="4000" dirty="0">
                <a:latin typeface="UGent Panno Text SemiLight" panose="02000406040000040003" pitchFamily="50" charset="0"/>
              </a:rPr>
              <a:t>in een </a:t>
            </a:r>
            <a:br>
              <a:rPr lang="nl-BE" sz="4000" dirty="0">
                <a:latin typeface="UGent Panno Text SemiLight" panose="02000406040000040003" pitchFamily="50" charset="0"/>
              </a:rPr>
            </a:br>
            <a:r>
              <a:rPr lang="nl-BE" sz="4000" dirty="0">
                <a:latin typeface="UGent Panno Text SemiLight" panose="02000406040000040003" pitchFamily="50" charset="0"/>
              </a:rPr>
              <a:t>tekst-</a:t>
            </a:r>
            <a:br>
              <a:rPr lang="nl-BE" sz="4000" dirty="0">
                <a:latin typeface="UGent Panno Text SemiLight" panose="02000406040000040003" pitchFamily="50" charset="0"/>
              </a:rPr>
            </a:br>
            <a:r>
              <a:rPr lang="nl-BE" sz="4000" dirty="0">
                <a:latin typeface="UGent Panno Text SemiLight" panose="02000406040000040003" pitchFamily="50" charset="0"/>
              </a:rPr>
              <a:t>bestand?</a:t>
            </a:r>
          </a:p>
        </p:txBody>
      </p:sp>
      <p:sp>
        <p:nvSpPr>
          <p:cNvPr id="5" name="Title 1"/>
          <p:cNvSpPr>
            <a:spLocks noGrp="1"/>
          </p:cNvSpPr>
          <p:nvPr>
            <p:ph type="title"/>
          </p:nvPr>
        </p:nvSpPr>
        <p:spPr/>
        <p:txBody>
          <a:bodyPr>
            <a:normAutofit fontScale="90000"/>
          </a:bodyPr>
          <a:lstStyle/>
          <a:p>
            <a:r>
              <a:rPr lang="nl-BE" sz="5400" b="1" dirty="0">
                <a:solidFill>
                  <a:schemeClr val="bg1"/>
                </a:solidFill>
                <a:latin typeface="UGent Panno Text SemiBold" panose="02000706040000040003" pitchFamily="50" charset="0"/>
              </a:rPr>
              <a:t>andere vraag</a:t>
            </a:r>
            <a:br>
              <a:rPr lang="nl-BE" sz="5400" b="1" dirty="0">
                <a:solidFill>
                  <a:schemeClr val="bg1"/>
                </a:solidFill>
                <a:latin typeface="UGent Panno Text SemiBold" panose="02000706040000040003" pitchFamily="50" charset="0"/>
              </a:rPr>
            </a:br>
            <a:r>
              <a:rPr lang="nl-BE" sz="5400" b="1" dirty="0">
                <a:latin typeface="UGent Panno Text SemiBold" panose="02000706040000040003" pitchFamily="50" charset="0"/>
              </a:rPr>
              <a:t>                             BOOMSTRUCTUUR</a:t>
            </a:r>
            <a:r>
              <a:rPr lang="nl-BE" sz="5400" b="1" dirty="0">
                <a:solidFill>
                  <a:schemeClr val="bg1"/>
                </a:solidFill>
                <a:latin typeface="UGent Panno Text SemiBold" panose="02000706040000040003" pitchFamily="50" charset="0"/>
              </a:rPr>
              <a:t>T</a:t>
            </a:r>
            <a:endParaRPr lang="nl-BE" sz="5400" dirty="0">
              <a:solidFill>
                <a:schemeClr val="bg1"/>
              </a:solidFill>
            </a:endParaRPr>
          </a:p>
        </p:txBody>
      </p:sp>
      <p:sp>
        <p:nvSpPr>
          <p:cNvPr id="14"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nl-BE" sz="4000" dirty="0">
              <a:latin typeface="UGent Panno Text SemiLight" panose="02000406040000040003" pitchFamily="50" charset="0"/>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13"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BE" sz="4000" dirty="0">
                <a:latin typeface="UGent Panno Text SemiLight" panose="02000406040000040003" pitchFamily="50" charset="0"/>
              </a:rPr>
              <a:t>waar zijn boomstructuren nog nuttig </a:t>
            </a:r>
            <a:br>
              <a:rPr lang="nl-BE" sz="4000" dirty="0">
                <a:latin typeface="UGent Panno Text SemiLight" panose="02000406040000040003" pitchFamily="50" charset="0"/>
              </a:rPr>
            </a:br>
            <a:br>
              <a:rPr lang="nl-BE" sz="4000" dirty="0">
                <a:latin typeface="UGent Panno Text SemiLight" panose="02000406040000040003" pitchFamily="50" charset="0"/>
              </a:rPr>
            </a:br>
            <a:r>
              <a:rPr lang="nl-BE" sz="4000" dirty="0">
                <a:latin typeface="UGent Panno Text SemiLight" panose="02000406040000040003" pitchFamily="50" charset="0"/>
              </a:rPr>
              <a:t>in het geheugen van een computer?</a:t>
            </a:r>
          </a:p>
        </p:txBody>
      </p:sp>
    </p:spTree>
    <p:extLst>
      <p:ext uri="{BB962C8B-B14F-4D97-AF65-F5344CB8AC3E}">
        <p14:creationId xmlns:p14="http://schemas.microsoft.com/office/powerpoint/2010/main" val="34482634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4000" dirty="0">
                <a:latin typeface="UGent Panno Text SemiLight" panose="02000406040000040003" pitchFamily="50" charset="0"/>
              </a:rPr>
              <a:t>hoe beschrijf ik een boomstructuur </a:t>
            </a:r>
            <a:br>
              <a:rPr lang="nl-BE" sz="4000" dirty="0">
                <a:latin typeface="UGent Panno Text SemiLight" panose="02000406040000040003" pitchFamily="50" charset="0"/>
              </a:rPr>
            </a:br>
            <a:br>
              <a:rPr lang="nl-BE" sz="4000" dirty="0">
                <a:latin typeface="UGent Panno Text SemiLight" panose="02000406040000040003" pitchFamily="50" charset="0"/>
              </a:rPr>
            </a:br>
            <a:r>
              <a:rPr lang="nl-BE" sz="4000" dirty="0">
                <a:latin typeface="UGent Panno Text SemiLight" panose="02000406040000040003" pitchFamily="50" charset="0"/>
              </a:rPr>
              <a:t>in een </a:t>
            </a:r>
            <a:br>
              <a:rPr lang="nl-BE" sz="4000" dirty="0">
                <a:latin typeface="UGent Panno Text SemiLight" panose="02000406040000040003" pitchFamily="50" charset="0"/>
              </a:rPr>
            </a:br>
            <a:r>
              <a:rPr lang="nl-BE" sz="4000" dirty="0">
                <a:latin typeface="UGent Panno Text SemiLight" panose="02000406040000040003" pitchFamily="50" charset="0"/>
              </a:rPr>
              <a:t>tekst-</a:t>
            </a:r>
            <a:br>
              <a:rPr lang="nl-BE" sz="4000" dirty="0">
                <a:latin typeface="UGent Panno Text SemiLight" panose="02000406040000040003" pitchFamily="50" charset="0"/>
              </a:rPr>
            </a:br>
            <a:r>
              <a:rPr lang="nl-BE" sz="4000" dirty="0">
                <a:latin typeface="UGent Panno Text SemiLight" panose="02000406040000040003" pitchFamily="50" charset="0"/>
              </a:rPr>
              <a:t>bestand?</a:t>
            </a:r>
          </a:p>
        </p:txBody>
      </p:sp>
      <p:sp>
        <p:nvSpPr>
          <p:cNvPr id="5" name="Title 1"/>
          <p:cNvSpPr>
            <a:spLocks noGrp="1"/>
          </p:cNvSpPr>
          <p:nvPr>
            <p:ph type="title"/>
          </p:nvPr>
        </p:nvSpPr>
        <p:spPr/>
        <p:txBody>
          <a:bodyPr>
            <a:normAutofit fontScale="90000"/>
          </a:bodyPr>
          <a:lstStyle/>
          <a:p>
            <a:r>
              <a:rPr lang="nl-BE" sz="5400" b="1" dirty="0">
                <a:solidFill>
                  <a:schemeClr val="bg1"/>
                </a:solidFill>
                <a:latin typeface="UGent Panno Text SemiBold" panose="02000706040000040003" pitchFamily="50" charset="0"/>
              </a:rPr>
              <a:t>andere vraag</a:t>
            </a:r>
            <a:br>
              <a:rPr lang="nl-BE" sz="5400" b="1" dirty="0">
                <a:solidFill>
                  <a:schemeClr val="bg1"/>
                </a:solidFill>
                <a:latin typeface="UGent Panno Text SemiBold" panose="02000706040000040003" pitchFamily="50" charset="0"/>
              </a:rPr>
            </a:br>
            <a:r>
              <a:rPr lang="nl-BE" sz="5400" b="1" dirty="0">
                <a:latin typeface="UGent Panno Text SemiBold" panose="02000706040000040003" pitchFamily="50" charset="0"/>
              </a:rPr>
              <a:t>                             BOOMSTRUCTUUR</a:t>
            </a:r>
            <a:r>
              <a:rPr lang="nl-BE" sz="5400" b="1" dirty="0">
                <a:solidFill>
                  <a:schemeClr val="bg1"/>
                </a:solidFill>
                <a:latin typeface="UGent Panno Text SemiBold" panose="02000706040000040003" pitchFamily="50" charset="0"/>
              </a:rPr>
              <a:t>T</a:t>
            </a:r>
            <a:endParaRPr lang="nl-BE" sz="5400" dirty="0">
              <a:solidFill>
                <a:schemeClr val="bg1"/>
              </a:solidFill>
            </a:endParaRPr>
          </a:p>
        </p:txBody>
      </p:sp>
      <p:sp>
        <p:nvSpPr>
          <p:cNvPr id="14"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nl-BE" sz="4000" dirty="0">
                <a:latin typeface="UGent Panno Text SemiLight" panose="02000406040000040003" pitchFamily="50" charset="0"/>
              </a:rPr>
              <a:t>hoe schrijf ik een boom uit </a:t>
            </a:r>
            <a:br>
              <a:rPr lang="nl-BE" sz="4000" dirty="0">
                <a:latin typeface="UGent Panno Text SemiLight" panose="02000406040000040003" pitchFamily="50" charset="0"/>
              </a:rPr>
            </a:br>
            <a:br>
              <a:rPr lang="nl-BE" sz="4000" dirty="0">
                <a:latin typeface="UGent Panno Text SemiLight" panose="02000406040000040003" pitchFamily="50" charset="0"/>
              </a:rPr>
            </a:br>
            <a:r>
              <a:rPr lang="nl-BE" sz="4000" dirty="0">
                <a:latin typeface="UGent Panno Text SemiLight" panose="02000406040000040003" pitchFamily="50" charset="0"/>
              </a:rPr>
              <a:t>in een tekst-bestand?</a:t>
            </a: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13"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BE" sz="4000" dirty="0">
                <a:latin typeface="UGent Panno Text SemiLight" panose="02000406040000040003" pitchFamily="50" charset="0"/>
              </a:rPr>
              <a:t>waar zijn boomstructuren nog nuttig </a:t>
            </a:r>
            <a:br>
              <a:rPr lang="nl-BE" sz="4000" dirty="0">
                <a:latin typeface="UGent Panno Text SemiLight" panose="02000406040000040003" pitchFamily="50" charset="0"/>
              </a:rPr>
            </a:br>
            <a:br>
              <a:rPr lang="nl-BE" sz="4000" dirty="0">
                <a:latin typeface="UGent Panno Text SemiLight" panose="02000406040000040003" pitchFamily="50" charset="0"/>
              </a:rPr>
            </a:br>
            <a:r>
              <a:rPr lang="nl-BE" sz="4000" dirty="0">
                <a:latin typeface="UGent Panno Text SemiLight" panose="02000406040000040003" pitchFamily="50" charset="0"/>
              </a:rPr>
              <a:t>in het geheugen van een computer?</a:t>
            </a:r>
          </a:p>
        </p:txBody>
      </p:sp>
    </p:spTree>
    <p:extLst>
      <p:ext uri="{BB962C8B-B14F-4D97-AF65-F5344CB8AC3E}">
        <p14:creationId xmlns:p14="http://schemas.microsoft.com/office/powerpoint/2010/main" val="2988257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7"/>
            <a:ext cx="5257800" cy="4754718"/>
          </a:xfrm>
        </p:spPr>
        <p:txBody>
          <a:bodyPr>
            <a:noAutofit/>
          </a:bodyPr>
          <a:lstStyle/>
          <a:p>
            <a:pPr marL="0" indent="0">
              <a:buNone/>
            </a:pPr>
            <a:r>
              <a:rPr lang="nl-BE" sz="4400" dirty="0">
                <a:latin typeface="UGent Panno Text SemiLight" panose="02000406040000040003" pitchFamily="50" charset="0"/>
              </a:rPr>
              <a:t>dagprogramma</a:t>
            </a:r>
            <a:br>
              <a:rPr lang="nl-BE" sz="4400" dirty="0">
                <a:latin typeface="UGent Panno Text SemiLight" panose="02000406040000040003" pitchFamily="50" charset="0"/>
              </a:rPr>
            </a:br>
            <a:br>
              <a:rPr lang="nl-BE" sz="4400" dirty="0">
                <a:latin typeface="UGent Panno Text SemiLight" panose="02000406040000040003" pitchFamily="50" charset="0"/>
              </a:rPr>
            </a:br>
            <a:r>
              <a:rPr lang="nl-BE" sz="4400" dirty="0">
                <a:latin typeface="UGent Panno Text SemiLight" panose="02000406040000040003" pitchFamily="50" charset="0"/>
              </a:rPr>
              <a:t>- opsomming van wat er</a:t>
            </a:r>
            <a:br>
              <a:rPr lang="nl-BE" sz="4400" dirty="0">
                <a:latin typeface="UGent Panno Text SemiLight" panose="02000406040000040003" pitchFamily="50" charset="0"/>
              </a:rPr>
            </a:br>
            <a:r>
              <a:rPr lang="nl-BE" sz="4400" dirty="0">
                <a:latin typeface="UGent Panno Text SemiLight" panose="02000406040000040003" pitchFamily="50" charset="0"/>
              </a:rPr>
              <a:t>   achtereenvolgens moet</a:t>
            </a:r>
            <a:br>
              <a:rPr lang="nl-BE" sz="4400" dirty="0">
                <a:latin typeface="UGent Panno Text SemiLight" panose="02000406040000040003" pitchFamily="50" charset="0"/>
              </a:rPr>
            </a:br>
            <a:r>
              <a:rPr lang="nl-BE" sz="4400" dirty="0">
                <a:latin typeface="UGent Panno Text SemiLight" panose="02000406040000040003" pitchFamily="50" charset="0"/>
              </a:rPr>
              <a:t>   gebeuren</a:t>
            </a:r>
            <a:br>
              <a:rPr lang="nl-BE" sz="4400" dirty="0">
                <a:latin typeface="UGent Panno Text SemiLight" panose="02000406040000040003" pitchFamily="50" charset="0"/>
              </a:rPr>
            </a:br>
            <a:r>
              <a:rPr lang="nl-BE" sz="4400" dirty="0">
                <a:latin typeface="UGent Panno Text SemiLight" panose="02000406040000040003" pitchFamily="50" charset="0"/>
              </a:rPr>
              <a:t>   (om tevreden te gaan</a:t>
            </a:r>
            <a:br>
              <a:rPr lang="nl-BE" sz="4400" dirty="0">
                <a:latin typeface="UGent Panno Text SemiLight" panose="02000406040000040003" pitchFamily="50" charset="0"/>
              </a:rPr>
            </a:br>
            <a:r>
              <a:rPr lang="nl-BE" sz="4400" dirty="0">
                <a:latin typeface="UGent Panno Text SemiLight" panose="02000406040000040003" pitchFamily="50" charset="0"/>
              </a:rPr>
              <a:t>    slapen)</a:t>
            </a:r>
            <a:endParaRPr lang="nl-BE" sz="3600" dirty="0">
              <a:latin typeface="UGent Panno Text SemiLight" panose="02000406040000040003" pitchFamily="50" charset="0"/>
            </a:endParaRPr>
          </a:p>
        </p:txBody>
      </p:sp>
      <p:sp>
        <p:nvSpPr>
          <p:cNvPr id="5" name="Title 1"/>
          <p:cNvSpPr>
            <a:spLocks noGrp="1"/>
          </p:cNvSpPr>
          <p:nvPr>
            <p:ph type="title"/>
          </p:nvPr>
        </p:nvSpPr>
        <p:spPr/>
        <p:txBody>
          <a:bodyPr>
            <a:normAutofit fontScale="90000"/>
          </a:bodyPr>
          <a:lstStyle/>
          <a:p>
            <a:r>
              <a:rPr lang="nl-BE" sz="5400" b="1" dirty="0">
                <a:latin typeface="UGent Panno Text SemiBold" panose="02000706040000040003" pitchFamily="50" charset="0"/>
              </a:rPr>
              <a:t>PROGRAMMEREN         </a:t>
            </a:r>
            <a:r>
              <a:rPr lang="nl-BE" sz="5400" b="1" dirty="0">
                <a:solidFill>
                  <a:schemeClr val="bg1"/>
                </a:solidFill>
                <a:latin typeface="UGent Panno Text SemiBold" panose="02000706040000040003" pitchFamily="50" charset="0"/>
              </a:rPr>
              <a:t>vs.           COMPUTE(r)</a:t>
            </a:r>
            <a:endParaRPr lang="nl-BE" sz="5400" dirty="0">
              <a:solidFill>
                <a:schemeClr val="bg1"/>
              </a:solidFill>
            </a:endParaRPr>
          </a:p>
        </p:txBody>
      </p:sp>
    </p:spTree>
    <p:extLst>
      <p:ext uri="{BB962C8B-B14F-4D97-AF65-F5344CB8AC3E}">
        <p14:creationId xmlns:p14="http://schemas.microsoft.com/office/powerpoint/2010/main" val="2706268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8423"/>
            <a:ext cx="12427527" cy="1325482"/>
          </a:xfrm>
        </p:spPr>
        <p:txBody>
          <a:bodyPr>
            <a:noAutofit/>
          </a:bodyPr>
          <a:lstStyle/>
          <a:p>
            <a:r>
              <a:rPr lang="nl-BE" sz="8800" b="1" dirty="0">
                <a:latin typeface="UGent Panno Text SemiLight" panose="02000406040000040003" pitchFamily="50" charset="0"/>
              </a:rPr>
              <a:t> taalvaardig en lichaamsbewust</a:t>
            </a:r>
          </a:p>
        </p:txBody>
      </p:sp>
      <p:sp>
        <p:nvSpPr>
          <p:cNvPr id="5" name="Title 1"/>
          <p:cNvSpPr txBox="1">
            <a:spLocks/>
          </p:cNvSpPr>
          <p:nvPr/>
        </p:nvSpPr>
        <p:spPr>
          <a:xfrm>
            <a:off x="746538" y="1935333"/>
            <a:ext cx="10980864" cy="4554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1800"/>
              </a:spcAft>
              <a:buClrTx/>
              <a:buSzTx/>
              <a:buFontTx/>
              <a:buNone/>
              <a:tabLst/>
              <a:defRPr/>
            </a:pPr>
            <a:endParaRPr kumimoji="0" lang="nl-BE" sz="5400" b="1" i="0" u="none" strike="noStrike" kern="1200" cap="none" spc="0" normalizeH="0" baseline="0" noProof="0" dirty="0">
              <a:ln>
                <a:noFill/>
              </a:ln>
              <a:solidFill>
                <a:prstClr val="black"/>
              </a:solidFill>
              <a:effectLst/>
              <a:uLnTx/>
              <a:uFillTx/>
              <a:latin typeface="UGent Panno Text SemiLight" panose="02000406040000040003" pitchFamily="50" charset="0"/>
              <a:ea typeface="+mj-ea"/>
              <a:cs typeface="+mj-cs"/>
            </a:endParaRPr>
          </a:p>
        </p:txBody>
      </p:sp>
    </p:spTree>
    <p:extLst>
      <p:ext uri="{BB962C8B-B14F-4D97-AF65-F5344CB8AC3E}">
        <p14:creationId xmlns:p14="http://schemas.microsoft.com/office/powerpoint/2010/main" val="317680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423"/>
            <a:ext cx="12427527" cy="1325482"/>
          </a:xfrm>
        </p:spPr>
        <p:txBody>
          <a:bodyPr>
            <a:noAutofit/>
          </a:bodyPr>
          <a:lstStyle/>
          <a:p>
            <a:r>
              <a:rPr lang="nl-BE" sz="8800" b="1" dirty="0">
                <a:latin typeface="UGent Panno Text SemiLight" panose="02000406040000040003" pitchFamily="50" charset="0"/>
              </a:rPr>
              <a:t> taalvaardig </a:t>
            </a:r>
            <a:r>
              <a:rPr lang="nl-BE" sz="8800" b="1" dirty="0">
                <a:solidFill>
                  <a:schemeClr val="bg1">
                    <a:lumMod val="85000"/>
                  </a:schemeClr>
                </a:solidFill>
                <a:latin typeface="UGent Panno Text SemiLight" panose="02000406040000040003" pitchFamily="50" charset="0"/>
              </a:rPr>
              <a:t>en lichaamsbewust</a:t>
            </a:r>
          </a:p>
        </p:txBody>
      </p:sp>
      <p:sp>
        <p:nvSpPr>
          <p:cNvPr id="5" name="Title 1"/>
          <p:cNvSpPr txBox="1">
            <a:spLocks/>
          </p:cNvSpPr>
          <p:nvPr/>
        </p:nvSpPr>
        <p:spPr>
          <a:xfrm>
            <a:off x="746538" y="1935333"/>
            <a:ext cx="10980864" cy="4554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1800"/>
              </a:spcAft>
              <a:buClrTx/>
              <a:buSzTx/>
              <a:buFontTx/>
              <a:buNone/>
              <a:tabLst/>
              <a:defRPr/>
            </a:pPr>
            <a:endParaRPr kumimoji="0" lang="nl-BE" sz="5400" b="1" i="0" u="none" strike="noStrike" kern="1200" cap="none" spc="0" normalizeH="0" baseline="0" noProof="0" dirty="0">
              <a:ln>
                <a:noFill/>
              </a:ln>
              <a:solidFill>
                <a:prstClr val="black"/>
              </a:solidFill>
              <a:effectLst/>
              <a:uLnTx/>
              <a:uFillTx/>
              <a:latin typeface="UGent Panno Text SemiLight" panose="02000406040000040003" pitchFamily="50" charset="0"/>
              <a:ea typeface="+mj-ea"/>
              <a:cs typeface="+mj-cs"/>
            </a:endParaRPr>
          </a:p>
        </p:txBody>
      </p:sp>
    </p:spTree>
    <p:extLst>
      <p:ext uri="{BB962C8B-B14F-4D97-AF65-F5344CB8AC3E}">
        <p14:creationId xmlns:p14="http://schemas.microsoft.com/office/powerpoint/2010/main" val="42891963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423"/>
            <a:ext cx="12427527" cy="1325482"/>
          </a:xfrm>
        </p:spPr>
        <p:txBody>
          <a:bodyPr>
            <a:noAutofit/>
          </a:bodyPr>
          <a:lstStyle/>
          <a:p>
            <a:r>
              <a:rPr lang="nl-BE" sz="8800" b="1" dirty="0">
                <a:latin typeface="UGent Panno Text SemiLight" panose="02000406040000040003" pitchFamily="50" charset="0"/>
              </a:rPr>
              <a:t> </a:t>
            </a:r>
            <a:r>
              <a:rPr lang="nl-BE" sz="8800" b="1" dirty="0">
                <a:solidFill>
                  <a:schemeClr val="bg1">
                    <a:lumMod val="85000"/>
                  </a:schemeClr>
                </a:solidFill>
                <a:latin typeface="UGent Panno Text SemiLight" panose="02000406040000040003" pitchFamily="50" charset="0"/>
              </a:rPr>
              <a:t>taalvaardig en </a:t>
            </a:r>
            <a:r>
              <a:rPr lang="nl-BE" sz="8800" b="1" dirty="0">
                <a:latin typeface="UGent Panno Text SemiLight" panose="02000406040000040003" pitchFamily="50" charset="0"/>
              </a:rPr>
              <a:t>lichaamsbewust</a:t>
            </a:r>
          </a:p>
        </p:txBody>
      </p:sp>
      <p:sp>
        <p:nvSpPr>
          <p:cNvPr id="5" name="Title 1"/>
          <p:cNvSpPr txBox="1">
            <a:spLocks/>
          </p:cNvSpPr>
          <p:nvPr/>
        </p:nvSpPr>
        <p:spPr>
          <a:xfrm>
            <a:off x="746538" y="1935333"/>
            <a:ext cx="10980864" cy="4554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1800"/>
              </a:spcAft>
              <a:buClrTx/>
              <a:buSzTx/>
              <a:buFontTx/>
              <a:buNone/>
              <a:tabLst/>
              <a:defRPr/>
            </a:pPr>
            <a:endParaRPr kumimoji="0" lang="nl-BE" sz="5400" b="1" i="0" u="none" strike="noStrike" kern="1200" cap="none" spc="0" normalizeH="0" baseline="0" noProof="0" dirty="0">
              <a:ln>
                <a:noFill/>
              </a:ln>
              <a:solidFill>
                <a:prstClr val="black"/>
              </a:solidFill>
              <a:effectLst/>
              <a:uLnTx/>
              <a:uFillTx/>
              <a:latin typeface="UGent Panno Text SemiLight" panose="02000406040000040003" pitchFamily="50" charset="0"/>
              <a:ea typeface="+mj-ea"/>
              <a:cs typeface="+mj-cs"/>
            </a:endParaRPr>
          </a:p>
        </p:txBody>
      </p:sp>
    </p:spTree>
    <p:extLst>
      <p:ext uri="{BB962C8B-B14F-4D97-AF65-F5344CB8AC3E}">
        <p14:creationId xmlns:p14="http://schemas.microsoft.com/office/powerpoint/2010/main" val="1339524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nl-BE" sz="5400" b="1" dirty="0">
                <a:latin typeface="UGent Panno Text SemiBold" panose="02000706040000040003" pitchFamily="50" charset="0"/>
              </a:rPr>
              <a:t>RITSEN</a:t>
            </a:r>
            <a:br>
              <a:rPr lang="nl-BE" sz="5400" b="1" dirty="0">
                <a:latin typeface="UGent Panno Text SemiBold" panose="02000706040000040003" pitchFamily="50" charset="0"/>
              </a:rPr>
            </a:br>
            <a:endParaRPr lang="nl-BE" sz="54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97" y="2674357"/>
            <a:ext cx="10058400" cy="330953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741978" y="581219"/>
            <a:ext cx="4166946" cy="1804731"/>
          </a:xfrm>
          <a:prstGeom prst="rect">
            <a:avLst/>
          </a:prstGeom>
        </p:spPr>
      </p:pic>
    </p:spTree>
    <p:extLst>
      <p:ext uri="{BB962C8B-B14F-4D97-AF65-F5344CB8AC3E}">
        <p14:creationId xmlns:p14="http://schemas.microsoft.com/office/powerpoint/2010/main" val="311693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1809" y="855478"/>
            <a:ext cx="12052627" cy="5220070"/>
          </a:xfrm>
          <a:prstGeom prst="rect">
            <a:avLst/>
          </a:prstGeom>
        </p:spPr>
      </p:pic>
    </p:spTree>
    <p:extLst>
      <p:ext uri="{BB962C8B-B14F-4D97-AF65-F5344CB8AC3E}">
        <p14:creationId xmlns:p14="http://schemas.microsoft.com/office/powerpoint/2010/main" val="10400801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3634" y="1544970"/>
            <a:ext cx="5765205" cy="5173102"/>
          </a:xfrm>
        </p:spPr>
      </p:pic>
      <p:sp>
        <p:nvSpPr>
          <p:cNvPr id="2" name="TextBox 1"/>
          <p:cNvSpPr txBox="1"/>
          <p:nvPr/>
        </p:nvSpPr>
        <p:spPr>
          <a:xfrm>
            <a:off x="1180691" y="1544970"/>
            <a:ext cx="1515608" cy="1650580"/>
          </a:xfrm>
          <a:prstGeom prst="rect">
            <a:avLst/>
          </a:prstGeom>
          <a:noFill/>
        </p:spPr>
        <p:txBody>
          <a:bodyPr wrap="none" rtlCol="0">
            <a:spAutoFit/>
          </a:bodyPr>
          <a:lstStyle/>
          <a:p>
            <a:pPr algn="r">
              <a:lnSpc>
                <a:spcPct val="120000"/>
              </a:lnSpc>
            </a:pPr>
            <a:r>
              <a:rPr lang="nl-BE" sz="4219" dirty="0">
                <a:latin typeface="UGent Panno Text SemiLight" panose="02000406040000040003" pitchFamily="50" charset="0"/>
              </a:rPr>
              <a:t>tekst</a:t>
            </a:r>
            <a:br>
              <a:rPr lang="nl-BE" sz="4219" dirty="0">
                <a:latin typeface="UGent Panno Text SemiLight" panose="02000406040000040003" pitchFamily="50" charset="0"/>
              </a:rPr>
            </a:br>
            <a:r>
              <a:rPr lang="nl-BE" sz="4219" dirty="0">
                <a:latin typeface="UGent Panno Text SemiLight" panose="02000406040000040003" pitchFamily="50" charset="0"/>
              </a:rPr>
              <a:t>opgave</a:t>
            </a:r>
          </a:p>
        </p:txBody>
      </p:sp>
      <p:sp>
        <p:nvSpPr>
          <p:cNvPr id="7" name="Title 1"/>
          <p:cNvSpPr>
            <a:spLocks noGrp="1"/>
          </p:cNvSpPr>
          <p:nvPr>
            <p:ph type="title"/>
          </p:nvPr>
        </p:nvSpPr>
        <p:spPr/>
        <p:txBody>
          <a:bodyPr/>
          <a:lstStyle/>
          <a:p>
            <a:r>
              <a:rPr lang="nl-BE" b="1" dirty="0">
                <a:latin typeface="UGent Panno Text SemiBold" panose="02000706040000040003" pitchFamily="50" charset="0"/>
              </a:rPr>
              <a:t>WAAR WILLEN WE NAARTOE?</a:t>
            </a:r>
            <a:br>
              <a:rPr lang="nl-BE" b="1" dirty="0">
                <a:latin typeface="UGent Panno Text SemiBold" panose="02000706040000040003" pitchFamily="50" charset="0"/>
              </a:rPr>
            </a:br>
            <a:endParaRPr lang="nl-BE" dirty="0"/>
          </a:p>
        </p:txBody>
      </p:sp>
      <p:sp>
        <p:nvSpPr>
          <p:cNvPr id="8" name="TextBox 7"/>
          <p:cNvSpPr txBox="1"/>
          <p:nvPr/>
        </p:nvSpPr>
        <p:spPr>
          <a:xfrm>
            <a:off x="9080880" y="1544970"/>
            <a:ext cx="1088055" cy="1650580"/>
          </a:xfrm>
          <a:prstGeom prst="rect">
            <a:avLst/>
          </a:prstGeom>
          <a:noFill/>
        </p:spPr>
        <p:txBody>
          <a:bodyPr wrap="none" rtlCol="0">
            <a:spAutoFit/>
          </a:bodyPr>
          <a:lstStyle/>
          <a:p>
            <a:pPr>
              <a:lnSpc>
                <a:spcPct val="120000"/>
              </a:lnSpc>
            </a:pPr>
            <a:r>
              <a:rPr lang="nl-BE" sz="4219" dirty="0">
                <a:latin typeface="UGent Panno Text SemiLight" panose="02000406040000040003" pitchFamily="50" charset="0"/>
              </a:rPr>
              <a:t>tekst</a:t>
            </a:r>
            <a:br>
              <a:rPr lang="nl-BE" sz="4219" dirty="0">
                <a:latin typeface="UGent Panno Text SemiLight" panose="02000406040000040003" pitchFamily="50" charset="0"/>
              </a:rPr>
            </a:br>
            <a:r>
              <a:rPr lang="nl-BE" sz="4219" dirty="0">
                <a:latin typeface="UGent Panno Text SemiLight" panose="02000406040000040003" pitchFamily="50" charset="0"/>
              </a:rPr>
              <a:t>code</a:t>
            </a:r>
          </a:p>
        </p:txBody>
      </p:sp>
      <p:sp>
        <p:nvSpPr>
          <p:cNvPr id="6" name="Curved Down Arrow 5"/>
          <p:cNvSpPr/>
          <p:nvPr/>
        </p:nvSpPr>
        <p:spPr>
          <a:xfrm>
            <a:off x="2103608" y="942591"/>
            <a:ext cx="7744038" cy="662129"/>
          </a:xfrm>
          <a:prstGeom prst="curvedDown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66">
              <a:solidFill>
                <a:schemeClr val="tx1"/>
              </a:solidFill>
            </a:endParaRPr>
          </a:p>
        </p:txBody>
      </p:sp>
      <p:sp>
        <p:nvSpPr>
          <p:cNvPr id="9" name="Curved Right Arrow 8"/>
          <p:cNvSpPr/>
          <p:nvPr/>
        </p:nvSpPr>
        <p:spPr>
          <a:xfrm rot="19277782">
            <a:off x="2510535" y="3047726"/>
            <a:ext cx="738899" cy="4020758"/>
          </a:xfrm>
          <a:prstGeom prst="curvedRight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66">
              <a:solidFill>
                <a:schemeClr val="tx1"/>
              </a:solidFill>
            </a:endParaRPr>
          </a:p>
        </p:txBody>
      </p:sp>
      <p:sp>
        <p:nvSpPr>
          <p:cNvPr id="10" name="Curved Right Arrow 9"/>
          <p:cNvSpPr/>
          <p:nvPr/>
        </p:nvSpPr>
        <p:spPr>
          <a:xfrm rot="12805095">
            <a:off x="8550409" y="2896178"/>
            <a:ext cx="738899" cy="4020758"/>
          </a:xfrm>
          <a:prstGeom prst="curvedRight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66">
              <a:solidFill>
                <a:schemeClr val="tx1"/>
              </a:solidFill>
            </a:endParaRPr>
          </a:p>
        </p:txBody>
      </p:sp>
    </p:spTree>
    <p:extLst>
      <p:ext uri="{BB962C8B-B14F-4D97-AF65-F5344CB8AC3E}">
        <p14:creationId xmlns:p14="http://schemas.microsoft.com/office/powerpoint/2010/main" val="147618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6" grpId="0" animBg="1"/>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nl-BE" sz="3200" dirty="0">
                <a:latin typeface="UGent Panno Text SemiLight" panose="02000406040000040003" pitchFamily="50" charset="0"/>
              </a:rPr>
              <a:t>Start met een klein voorbeeld</a:t>
            </a:r>
          </a:p>
          <a:p>
            <a:r>
              <a:rPr lang="nl-BE" sz="3200" dirty="0">
                <a:latin typeface="UGent Panno Text SemiLight" panose="02000406040000040003" pitchFamily="50" charset="0"/>
              </a:rPr>
              <a:t>Formuleer je eigen oplossingsstrategie</a:t>
            </a:r>
          </a:p>
          <a:p>
            <a:r>
              <a:rPr lang="nl-BE" sz="3200" dirty="0">
                <a:latin typeface="UGent Panno Text SemiLight" panose="02000406040000040003" pitchFamily="50" charset="0"/>
              </a:rPr>
              <a:t>Speel advocaat van de duivel (of laat die spelen door...)</a:t>
            </a:r>
          </a:p>
          <a:p>
            <a:pPr marL="0" indent="0">
              <a:buNone/>
            </a:pPr>
            <a:r>
              <a:rPr lang="nl-BE" sz="3200" dirty="0">
                <a:latin typeface="UGent Panno Text SemiLight" panose="02000406040000040003" pitchFamily="50" charset="0"/>
              </a:rPr>
              <a:t>       Pas je oplossingsstrategie aan</a:t>
            </a:r>
          </a:p>
          <a:p>
            <a:r>
              <a:rPr lang="nl-BE" sz="3200" dirty="0">
                <a:latin typeface="UGent Panno Text SemiLight" panose="02000406040000040003" pitchFamily="50" charset="0"/>
              </a:rPr>
              <a:t>Blaas het probleem op tot belachelijk grote proporties</a:t>
            </a:r>
          </a:p>
          <a:p>
            <a:r>
              <a:rPr lang="nl-BE" sz="3200" dirty="0">
                <a:latin typeface="UGent Panno Text SemiLight" panose="02000406040000040003" pitchFamily="50" charset="0"/>
              </a:rPr>
              <a:t>Nog altijd efficiënt? Bravo!</a:t>
            </a:r>
          </a:p>
        </p:txBody>
      </p:sp>
      <p:sp>
        <p:nvSpPr>
          <p:cNvPr id="5" name="Title 1"/>
          <p:cNvSpPr>
            <a:spLocks noGrp="1"/>
          </p:cNvSpPr>
          <p:nvPr>
            <p:ph type="title"/>
          </p:nvPr>
        </p:nvSpPr>
        <p:spPr/>
        <p:txBody>
          <a:bodyPr/>
          <a:lstStyle/>
          <a:p>
            <a:r>
              <a:rPr lang="nl-BE" b="1" dirty="0">
                <a:latin typeface="UGent Panno Text SemiBold" panose="02000706040000040003" pitchFamily="50" charset="0"/>
              </a:rPr>
              <a:t>STAPPENPLAN</a:t>
            </a:r>
            <a:br>
              <a:rPr lang="nl-BE" b="1" dirty="0">
                <a:latin typeface="UGent Panno Text SemiBold" panose="02000706040000040003" pitchFamily="50" charset="0"/>
              </a:rPr>
            </a:br>
            <a:endParaRPr lang="nl-BE" dirty="0"/>
          </a:p>
        </p:txBody>
      </p:sp>
    </p:spTree>
    <p:extLst>
      <p:ext uri="{BB962C8B-B14F-4D97-AF65-F5344CB8AC3E}">
        <p14:creationId xmlns:p14="http://schemas.microsoft.com/office/powerpoint/2010/main" val="278943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27638"/>
            <a:ext cx="10515600" cy="4849325"/>
          </a:xfrm>
        </p:spPr>
        <p:txBody>
          <a:bodyPr>
            <a:normAutofit/>
          </a:bodyPr>
          <a:lstStyle/>
          <a:p>
            <a:r>
              <a:rPr lang="nl-BE" sz="3200" dirty="0">
                <a:latin typeface="UGent Panno Text SemiLight" panose="02000406040000040003" pitchFamily="50" charset="0"/>
              </a:rPr>
              <a:t>Zoeken, sorteren, snelste traject van station A naar station B,...</a:t>
            </a:r>
            <a:br>
              <a:rPr lang="nl-BE" sz="3200" dirty="0">
                <a:latin typeface="UGent Panno Text SemiLight" panose="02000406040000040003" pitchFamily="50" charset="0"/>
              </a:rPr>
            </a:br>
            <a:r>
              <a:rPr lang="nl-BE" sz="3200" dirty="0">
                <a:latin typeface="UGent Panno Text SemiLight" panose="02000406040000040003" pitchFamily="50" charset="0"/>
              </a:rPr>
              <a:t>              </a:t>
            </a:r>
            <a:r>
              <a:rPr lang="nl-BE" sz="2400" dirty="0">
                <a:latin typeface="UGent Panno Text SemiLight" panose="02000406040000040003" pitchFamily="50" charset="0"/>
              </a:rPr>
              <a:t>tabellen, bomen, grafen,.... </a:t>
            </a:r>
          </a:p>
          <a:p>
            <a:r>
              <a:rPr lang="nl-BE" sz="3200" dirty="0">
                <a:latin typeface="UGent Panno Text SemiLight" panose="02000406040000040003" pitchFamily="50" charset="0"/>
              </a:rPr>
              <a:t>Beveiligen van informatie  </a:t>
            </a:r>
            <a:br>
              <a:rPr lang="nl-BE" sz="3200" dirty="0">
                <a:latin typeface="UGent Panno Text SemiLight" panose="02000406040000040003" pitchFamily="50" charset="0"/>
              </a:rPr>
            </a:br>
            <a:r>
              <a:rPr lang="nl-BE" sz="3200" dirty="0">
                <a:latin typeface="UGent Panno Text SemiLight" panose="02000406040000040003" pitchFamily="50" charset="0"/>
              </a:rPr>
              <a:t>              </a:t>
            </a:r>
            <a:r>
              <a:rPr lang="nl-BE" sz="2400" dirty="0">
                <a:latin typeface="UGent Panno Text SemiLight" panose="02000406040000040003" pitchFamily="50" charset="0"/>
              </a:rPr>
              <a:t>from Caesar Cipher (geheimschrift) to Public Key Encryption (CSUnplugged Kid Krypto)</a:t>
            </a:r>
          </a:p>
          <a:p>
            <a:r>
              <a:rPr lang="nl-BE" sz="3200" dirty="0">
                <a:latin typeface="UGent Panno Text SemiLight" panose="02000406040000040003" pitchFamily="50" charset="0"/>
              </a:rPr>
              <a:t>Foutjes in informatie oplossen</a:t>
            </a:r>
            <a:br>
              <a:rPr lang="nl-BE" sz="3200" dirty="0">
                <a:latin typeface="UGent Panno Text SemiLight" panose="02000406040000040003" pitchFamily="50" charset="0"/>
              </a:rPr>
            </a:br>
            <a:r>
              <a:rPr lang="nl-BE" sz="3200" dirty="0">
                <a:latin typeface="UGent Panno Text SemiLight" panose="02000406040000040003" pitchFamily="50" charset="0"/>
              </a:rPr>
              <a:t>              </a:t>
            </a:r>
            <a:r>
              <a:rPr lang="nl-BE" sz="2400" dirty="0">
                <a:latin typeface="UGent Panno Text SemiLight" panose="02000406040000040003" pitchFamily="50" charset="0"/>
              </a:rPr>
              <a:t>een kras op m’n CD... welke CD-speler kan het toch lezen?</a:t>
            </a:r>
          </a:p>
          <a:p>
            <a:r>
              <a:rPr lang="nl-BE" sz="3200" dirty="0">
                <a:latin typeface="UGent Panno Text SemiLight" panose="02000406040000040003" pitchFamily="50" charset="0"/>
              </a:rPr>
              <a:t>Doorsturen van informatie</a:t>
            </a:r>
            <a:br>
              <a:rPr lang="nl-BE" sz="3200" dirty="0">
                <a:latin typeface="UGent Panno Text SemiLight" panose="02000406040000040003" pitchFamily="50" charset="0"/>
              </a:rPr>
            </a:br>
            <a:r>
              <a:rPr lang="nl-BE" sz="3200" dirty="0">
                <a:latin typeface="UGent Panno Text SemiLight" panose="02000406040000040003" pitchFamily="50" charset="0"/>
              </a:rPr>
              <a:t>              </a:t>
            </a:r>
            <a:r>
              <a:rPr lang="nl-BE" sz="2400" dirty="0">
                <a:latin typeface="UGent Panno Text SemiLight" panose="02000406040000040003" pitchFamily="50" charset="0"/>
              </a:rPr>
              <a:t>netwerkprotocols (CSUnplugged Tablets of stone),</a:t>
            </a:r>
            <a:br>
              <a:rPr lang="nl-BE" sz="2400" dirty="0">
                <a:latin typeface="UGent Panno Text SemiLight" panose="02000406040000040003" pitchFamily="50" charset="0"/>
              </a:rPr>
            </a:br>
            <a:r>
              <a:rPr lang="nl-BE" sz="2400" dirty="0">
                <a:latin typeface="UGent Panno Text SemiLight" panose="02000406040000040003" pitchFamily="50" charset="0"/>
              </a:rPr>
              <a:t>                   coderen en decoderen (Dwengo CSUnplugged Fax )</a:t>
            </a:r>
          </a:p>
        </p:txBody>
      </p:sp>
      <p:sp>
        <p:nvSpPr>
          <p:cNvPr id="5" name="Title 1"/>
          <p:cNvSpPr>
            <a:spLocks noGrp="1"/>
          </p:cNvSpPr>
          <p:nvPr>
            <p:ph type="title"/>
          </p:nvPr>
        </p:nvSpPr>
        <p:spPr/>
        <p:txBody>
          <a:bodyPr/>
          <a:lstStyle/>
          <a:p>
            <a:r>
              <a:rPr lang="nl-BE" b="1" dirty="0">
                <a:latin typeface="UGent Panno Text SemiBold" panose="02000706040000040003" pitchFamily="50" charset="0"/>
              </a:rPr>
              <a:t>... ER IS MEER</a:t>
            </a:r>
            <a:br>
              <a:rPr lang="nl-BE" b="1" dirty="0">
                <a:latin typeface="UGent Panno Text SemiBold" panose="02000706040000040003" pitchFamily="50" charset="0"/>
              </a:rPr>
            </a:br>
            <a:endParaRPr lang="nl-BE" dirty="0"/>
          </a:p>
        </p:txBody>
      </p:sp>
    </p:spTree>
    <p:extLst>
      <p:ext uri="{BB962C8B-B14F-4D97-AF65-F5344CB8AC3E}">
        <p14:creationId xmlns:p14="http://schemas.microsoft.com/office/powerpoint/2010/main" val="14470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a:latin typeface="UGent Panno Text SemiBold" panose="02000706040000040003" pitchFamily="50" charset="0"/>
              </a:rPr>
              <a:t>ENKELE BELANGRIJKE CONCLUSIES</a:t>
            </a:r>
            <a:endParaRPr lang="nl-BE" dirty="0"/>
          </a:p>
        </p:txBody>
      </p:sp>
      <p:sp>
        <p:nvSpPr>
          <p:cNvPr id="3" name="Content Placeholder 2"/>
          <p:cNvSpPr>
            <a:spLocks noGrp="1"/>
          </p:cNvSpPr>
          <p:nvPr>
            <p:ph idx="1"/>
          </p:nvPr>
        </p:nvSpPr>
        <p:spPr/>
        <p:txBody>
          <a:bodyPr>
            <a:normAutofit/>
          </a:bodyPr>
          <a:lstStyle/>
          <a:p>
            <a:r>
              <a:rPr lang="nl-BE" sz="3200" dirty="0">
                <a:latin typeface="UGent Panno Text SemiLight" panose="02000406040000040003" pitchFamily="50" charset="0"/>
              </a:rPr>
              <a:t>Met CS UNPLUGGED-activiteiten kan je</a:t>
            </a:r>
            <a:br>
              <a:rPr lang="nl-BE" sz="3200" dirty="0">
                <a:latin typeface="UGent Panno Text SemiLight" panose="02000406040000040003" pitchFamily="50" charset="0"/>
              </a:rPr>
            </a:br>
            <a:r>
              <a:rPr lang="nl-BE" sz="3200" dirty="0">
                <a:latin typeface="UGent Panno Text SemiBold" panose="02000706040000040003" pitchFamily="50" charset="0"/>
              </a:rPr>
              <a:t>computationeel denken </a:t>
            </a:r>
            <a:r>
              <a:rPr lang="nl-BE" sz="3200" dirty="0">
                <a:latin typeface="UGent Panno Text SemiLight" panose="02000406040000040003" pitchFamily="50" charset="0"/>
              </a:rPr>
              <a:t>aanbrengen in de klas </a:t>
            </a:r>
            <a:br>
              <a:rPr lang="nl-BE" sz="3200" dirty="0">
                <a:latin typeface="UGent Panno Text SemiLight" panose="02000406040000040003" pitchFamily="50" charset="0"/>
              </a:rPr>
            </a:br>
            <a:r>
              <a:rPr lang="nl-BE" sz="3200" dirty="0">
                <a:latin typeface="UGent Panno Text SemiLight" panose="02000406040000040003" pitchFamily="50" charset="0"/>
              </a:rPr>
              <a:t>zonder computer</a:t>
            </a:r>
          </a:p>
          <a:p>
            <a:r>
              <a:rPr lang="nl-BE" sz="3200" dirty="0">
                <a:latin typeface="UGent Panno Text SemiLight" panose="02000406040000040003" pitchFamily="50" charset="0"/>
              </a:rPr>
              <a:t>Verklap nooit de oplossingsmethode maar</a:t>
            </a:r>
            <a:br>
              <a:rPr lang="nl-BE" sz="3200" dirty="0">
                <a:latin typeface="UGent Panno Text SemiLight" panose="02000406040000040003" pitchFamily="50" charset="0"/>
              </a:rPr>
            </a:br>
            <a:r>
              <a:rPr lang="nl-BE" sz="3200" dirty="0">
                <a:latin typeface="UGent Panno Text SemiLight" panose="02000406040000040003" pitchFamily="50" charset="0"/>
              </a:rPr>
              <a:t>laat de jongeren </a:t>
            </a:r>
            <a:r>
              <a:rPr lang="nl-BE" sz="3200" dirty="0">
                <a:latin typeface="UGent Panno Text SemiBold" panose="02000706040000040003" pitchFamily="50" charset="0"/>
              </a:rPr>
              <a:t>zelf ontdekken</a:t>
            </a:r>
          </a:p>
          <a:p>
            <a:r>
              <a:rPr lang="nl-BE" sz="3200" dirty="0">
                <a:latin typeface="UGent Panno Text SemiLight" panose="02000406040000040003" pitchFamily="50" charset="0"/>
              </a:rPr>
              <a:t>Hou na de activiteit steeds een discussie</a:t>
            </a:r>
            <a:br>
              <a:rPr lang="nl-BE" sz="3200" dirty="0">
                <a:latin typeface="UGent Panno Text SemiLight" panose="02000406040000040003" pitchFamily="50" charset="0"/>
              </a:rPr>
            </a:br>
            <a:r>
              <a:rPr lang="nl-BE" sz="3200" dirty="0">
                <a:latin typeface="UGent Panno Text SemiLight" panose="02000406040000040003" pitchFamily="50" charset="0"/>
              </a:rPr>
              <a:t>waarin je terugkoppelt met de</a:t>
            </a:r>
            <a:br>
              <a:rPr lang="nl-BE" sz="3200" dirty="0">
                <a:latin typeface="UGent Panno Text SemiLight" panose="02000406040000040003" pitchFamily="50" charset="0"/>
              </a:rPr>
            </a:br>
            <a:r>
              <a:rPr lang="nl-BE" sz="3200" dirty="0">
                <a:latin typeface="UGent Panno Text SemiBold" panose="02000706040000040003" pitchFamily="50" charset="0"/>
              </a:rPr>
              <a:t>informaticawetenschappen</a:t>
            </a:r>
          </a:p>
        </p:txBody>
      </p:sp>
    </p:spTree>
    <p:extLst>
      <p:ext uri="{BB962C8B-B14F-4D97-AF65-F5344CB8AC3E}">
        <p14:creationId xmlns:p14="http://schemas.microsoft.com/office/powerpoint/2010/main" val="41846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838200" y="1518249"/>
            <a:ext cx="10515600" cy="50945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3200" dirty="0">
                <a:latin typeface="UGent Panno Text SemiLight" panose="02000406040000040003" pitchFamily="50" charset="0"/>
                <a:hlinkClick r:id="rId2"/>
              </a:rPr>
              <a:t>www.csunplugged.nl</a:t>
            </a:r>
            <a:r>
              <a:rPr lang="nl-BE" sz="3200" dirty="0">
                <a:latin typeface="UGent Panno Text SemiLight" panose="02000406040000040003" pitchFamily="50" charset="0"/>
              </a:rPr>
              <a:t>       informatica zonder draadjes</a:t>
            </a:r>
          </a:p>
          <a:p>
            <a:r>
              <a:rPr lang="nl-BE" sz="3200" dirty="0">
                <a:latin typeface="UGent Panno Text SemiLight" panose="02000406040000040003" pitchFamily="50" charset="0"/>
                <a:hlinkClick r:id="rId3"/>
              </a:rPr>
              <a:t>www.dwengo.org/teach</a:t>
            </a:r>
            <a:br>
              <a:rPr lang="nl-BE" sz="3200" dirty="0">
                <a:latin typeface="UGent Panno Text SemiLight" panose="02000406040000040003" pitchFamily="50" charset="0"/>
              </a:rPr>
            </a:br>
            <a:br>
              <a:rPr lang="nl-BE" sz="3200" dirty="0">
                <a:latin typeface="UGent Panno Text SemiLight" panose="02000406040000040003" pitchFamily="50" charset="0"/>
              </a:rPr>
            </a:br>
            <a:r>
              <a:rPr lang="en-US" sz="3200" dirty="0">
                <a:latin typeface="UGent Panno Text SemiLight" panose="02000406040000040003" pitchFamily="50" charset="0"/>
              </a:rPr>
              <a:t>a movement, a vision and </a:t>
            </a:r>
            <a:br>
              <a:rPr lang="en-US" sz="3200" dirty="0">
                <a:latin typeface="UGent Panno Text SemiLight" panose="02000406040000040003" pitchFamily="50" charset="0"/>
              </a:rPr>
            </a:br>
            <a:r>
              <a:rPr lang="en-US" sz="3200" dirty="0">
                <a:latin typeface="UGent Panno Text SemiLight" panose="02000406040000040003" pitchFamily="50" charset="0"/>
              </a:rPr>
              <a:t>a set of values about science education       - Francis </a:t>
            </a:r>
            <a:r>
              <a:rPr lang="en-US" sz="3200" dirty="0" err="1">
                <a:latin typeface="UGent Panno Text SemiLight" panose="02000406040000040003" pitchFamily="50" charset="0"/>
              </a:rPr>
              <a:t>Wyffels</a:t>
            </a:r>
            <a:r>
              <a:rPr lang="en-US" sz="3200" dirty="0">
                <a:latin typeface="UGent Panno Text SemiLight" panose="02000406040000040003" pitchFamily="50" charset="0"/>
              </a:rPr>
              <a:t> </a:t>
            </a:r>
            <a:br>
              <a:rPr lang="en-US" sz="3200" dirty="0">
                <a:latin typeface="UGent Panno Text SemiLight" panose="02000406040000040003" pitchFamily="50" charset="0"/>
              </a:rPr>
            </a:br>
            <a:r>
              <a:rPr lang="en-US" sz="3200" dirty="0">
                <a:latin typeface="UGent Panno Text SemiLight" panose="02000406040000040003" pitchFamily="50" charset="0"/>
              </a:rPr>
              <a:t>                                                                                    @</a:t>
            </a:r>
            <a:r>
              <a:rPr lang="en-US" sz="3200" dirty="0" err="1">
                <a:latin typeface="UGent Panno Text SemiLight" panose="02000406040000040003" pitchFamily="50" charset="0"/>
              </a:rPr>
              <a:t>fwyffels</a:t>
            </a:r>
            <a:r>
              <a:rPr lang="en-US" sz="3200" dirty="0">
                <a:latin typeface="UGent Panno Text SemiLight" panose="02000406040000040003" pitchFamily="50" charset="0"/>
              </a:rPr>
              <a:t> </a:t>
            </a:r>
            <a:endParaRPr lang="nl-BE" sz="3200" dirty="0">
              <a:latin typeface="UGent Panno Text SemiLight" panose="02000406040000040003" pitchFamily="50" charset="0"/>
            </a:endParaRPr>
          </a:p>
          <a:p>
            <a:r>
              <a:rPr lang="nl-BE" sz="3200" dirty="0">
                <a:latin typeface="UGent Panno Text SemiLight" panose="02000406040000040003" pitchFamily="50" charset="0"/>
              </a:rPr>
              <a:t>robotcompetitie georganiseerd door               en </a:t>
            </a:r>
          </a:p>
          <a:p>
            <a:r>
              <a:rPr lang="nl-BE" sz="3200" dirty="0">
                <a:latin typeface="UGent Panno Text SemiLight" panose="02000406040000040003" pitchFamily="50" charset="0"/>
              </a:rPr>
              <a:t>workshops en lezingen van UGent voor leerlingen en scholieren</a:t>
            </a:r>
            <a:br>
              <a:rPr lang="nl-BE" sz="3200" dirty="0">
                <a:latin typeface="UGent Panno Text SemiLight" panose="02000406040000040003" pitchFamily="50" charset="0"/>
              </a:rPr>
            </a:br>
            <a:r>
              <a:rPr lang="nl-BE" sz="3200" dirty="0">
                <a:latin typeface="UGent Panno Text SemiLight" panose="02000406040000040003" pitchFamily="50" charset="0"/>
                <a:hlinkClick r:id="rId4"/>
              </a:rPr>
              <a:t>www.ugent.be/educatief-aanbod</a:t>
            </a:r>
            <a:r>
              <a:rPr lang="nl-BE" sz="3200" dirty="0">
                <a:latin typeface="UGent Panno Text SemiLight" panose="02000406040000040003" pitchFamily="50" charset="0"/>
              </a:rPr>
              <a:t> </a:t>
            </a:r>
          </a:p>
          <a:p>
            <a:r>
              <a:rPr lang="nl-BE" sz="3200" dirty="0">
                <a:latin typeface="UGent Panno Text SemiLight" panose="02000406040000040003" pitchFamily="50" charset="0"/>
                <a:hlinkClick r:id="rId5"/>
              </a:rPr>
              <a:t>www.program-uurtje.org</a:t>
            </a:r>
            <a:r>
              <a:rPr lang="nl-BE" sz="3200" dirty="0">
                <a:latin typeface="UGent Panno Text SemiLight" panose="02000406040000040003" pitchFamily="50" charset="0"/>
              </a:rPr>
              <a:t>                 </a:t>
            </a:r>
          </a:p>
          <a:p>
            <a:pPr marL="0" indent="0">
              <a:buNone/>
            </a:pPr>
            <a:endParaRPr lang="nl-BE" sz="3200" dirty="0">
              <a:latin typeface="UGent Panno Text SemiBold" panose="02000706040000040003" pitchFamily="50" charset="0"/>
            </a:endParaRPr>
          </a:p>
        </p:txBody>
      </p:sp>
      <p:sp>
        <p:nvSpPr>
          <p:cNvPr id="2" name="Title 1"/>
          <p:cNvSpPr>
            <a:spLocks noGrp="1"/>
          </p:cNvSpPr>
          <p:nvPr>
            <p:ph type="title"/>
          </p:nvPr>
        </p:nvSpPr>
        <p:spPr/>
        <p:txBody>
          <a:bodyPr/>
          <a:lstStyle/>
          <a:p>
            <a:r>
              <a:rPr lang="nl-BE" b="1" dirty="0">
                <a:latin typeface="UGent Panno Text SemiBold" panose="02000706040000040003" pitchFamily="50" charset="0"/>
              </a:rPr>
              <a:t>BRONNEN – EN MEER ACTIVITEITEN </a:t>
            </a:r>
            <a:endParaRPr lang="nl-BE" dirty="0"/>
          </a:p>
        </p:txBody>
      </p:sp>
      <p:pic>
        <p:nvPicPr>
          <p:cNvPr id="6" name="Content Placeholder 5"/>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9606844" y="3047250"/>
            <a:ext cx="1918705" cy="1535289"/>
          </a:xfr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2550" y="1911815"/>
            <a:ext cx="3079601" cy="1135435"/>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24080" y="3492490"/>
            <a:ext cx="410030" cy="331282"/>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36919" y="4483282"/>
            <a:ext cx="984353" cy="362926"/>
          </a:xfrm>
          <a:prstGeom prst="rect">
            <a:avLst/>
          </a:prstGeom>
        </p:spPr>
      </p:pic>
      <p:pic>
        <p:nvPicPr>
          <p:cNvPr id="10" name="Content Placeholder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74488" y="4347847"/>
            <a:ext cx="792077" cy="633796"/>
          </a:xfrm>
          <a:prstGeom prst="rect">
            <a:avLst/>
          </a:prstGeom>
        </p:spPr>
      </p:pic>
    </p:spTree>
    <p:extLst>
      <p:ext uri="{BB962C8B-B14F-4D97-AF65-F5344CB8AC3E}">
        <p14:creationId xmlns:p14="http://schemas.microsoft.com/office/powerpoint/2010/main" val="334106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7"/>
            <a:ext cx="5257800" cy="4754718"/>
          </a:xfrm>
        </p:spPr>
        <p:txBody>
          <a:bodyPr>
            <a:noAutofit/>
          </a:bodyPr>
          <a:lstStyle/>
          <a:p>
            <a:pPr marL="0" indent="0">
              <a:buNone/>
            </a:pPr>
            <a:r>
              <a:rPr lang="nl-BE" sz="4400" dirty="0">
                <a:latin typeface="UGent Panno Text SemiLight" panose="02000406040000040003" pitchFamily="50" charset="0"/>
              </a:rPr>
              <a:t>een lijst taken vastleggen</a:t>
            </a:r>
            <a:br>
              <a:rPr lang="nl-BE" sz="4400" dirty="0">
                <a:latin typeface="UGent Panno Text SemiLight" panose="02000406040000040003" pitchFamily="50" charset="0"/>
              </a:rPr>
            </a:br>
            <a:r>
              <a:rPr lang="nl-BE" sz="4400" dirty="0">
                <a:latin typeface="UGent Panno Text SemiLight" panose="02000406040000040003" pitchFamily="50" charset="0"/>
              </a:rPr>
              <a:t>om iets te bereiken</a:t>
            </a:r>
            <a:br>
              <a:rPr lang="nl-BE" sz="4400" dirty="0">
                <a:latin typeface="UGent Panno Text SemiLight" panose="02000406040000040003" pitchFamily="50" charset="0"/>
              </a:rPr>
            </a:br>
            <a:br>
              <a:rPr lang="nl-BE" sz="4400" dirty="0">
                <a:latin typeface="UGent Panno Text SemiLight" panose="02000406040000040003" pitchFamily="50" charset="0"/>
              </a:rPr>
            </a:br>
            <a:r>
              <a:rPr lang="nl-BE" sz="4400" dirty="0">
                <a:latin typeface="UGent Panno Text SemiLight" panose="02000406040000040003" pitchFamily="50" charset="0"/>
              </a:rPr>
              <a:t>- ongeacht de nieuwe </a:t>
            </a:r>
            <a:br>
              <a:rPr lang="nl-BE" sz="4400" dirty="0">
                <a:latin typeface="UGent Panno Text SemiLight" panose="02000406040000040003" pitchFamily="50" charset="0"/>
              </a:rPr>
            </a:br>
            <a:r>
              <a:rPr lang="nl-BE" sz="4400" dirty="0">
                <a:latin typeface="UGent Panno Text SemiLight" panose="02000406040000040003" pitchFamily="50" charset="0"/>
              </a:rPr>
              <a:t>   gegeven situatie</a:t>
            </a:r>
          </a:p>
          <a:p>
            <a:pPr marL="0" indent="0">
              <a:buNone/>
            </a:pPr>
            <a:endParaRPr lang="nl-BE" sz="4400" dirty="0">
              <a:latin typeface="UGent Panno Text SemiLight" panose="02000406040000040003" pitchFamily="50" charset="0"/>
            </a:endParaRPr>
          </a:p>
          <a:p>
            <a:pPr marL="0" indent="0">
              <a:buNone/>
            </a:pPr>
            <a:endParaRPr lang="nl-BE" sz="3600" dirty="0">
              <a:latin typeface="UGent Panno Text SemiLight" panose="02000406040000040003" pitchFamily="50" charset="0"/>
            </a:endParaRPr>
          </a:p>
        </p:txBody>
      </p:sp>
      <p:sp>
        <p:nvSpPr>
          <p:cNvPr id="5" name="Title 1"/>
          <p:cNvSpPr>
            <a:spLocks noGrp="1"/>
          </p:cNvSpPr>
          <p:nvPr>
            <p:ph type="title"/>
          </p:nvPr>
        </p:nvSpPr>
        <p:spPr/>
        <p:txBody>
          <a:bodyPr>
            <a:normAutofit fontScale="90000"/>
          </a:bodyPr>
          <a:lstStyle/>
          <a:p>
            <a:r>
              <a:rPr lang="nl-BE" sz="5400" b="1" dirty="0">
                <a:latin typeface="UGent Panno Text SemiBold" panose="02000706040000040003" pitchFamily="50" charset="0"/>
              </a:rPr>
              <a:t>PROGRAMMEREN         </a:t>
            </a:r>
            <a:r>
              <a:rPr lang="nl-BE" sz="5400" b="1" dirty="0">
                <a:solidFill>
                  <a:schemeClr val="bg1"/>
                </a:solidFill>
                <a:latin typeface="UGent Panno Text SemiBold" panose="02000706040000040003" pitchFamily="50" charset="0"/>
              </a:rPr>
              <a:t>vs.           COMPUTE(r)</a:t>
            </a:r>
            <a:endParaRPr lang="nl-BE" sz="5400" dirty="0">
              <a:solidFill>
                <a:schemeClr val="bg1"/>
              </a:solidFill>
            </a:endParaRPr>
          </a:p>
        </p:txBody>
      </p:sp>
    </p:spTree>
    <p:extLst>
      <p:ext uri="{BB962C8B-B14F-4D97-AF65-F5344CB8AC3E}">
        <p14:creationId xmlns:p14="http://schemas.microsoft.com/office/powerpoint/2010/main" val="6476135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3822" y="146756"/>
            <a:ext cx="5889978" cy="6615287"/>
          </a:xfrm>
        </p:spPr>
        <p:txBody>
          <a:bodyPr>
            <a:normAutofit fontScale="92500" lnSpcReduction="10000"/>
          </a:bodyPr>
          <a:lstStyle/>
          <a:p>
            <a:pPr marL="0" indent="0">
              <a:buNone/>
            </a:pPr>
            <a:r>
              <a:rPr lang="nl-BE" sz="4000" b="1" dirty="0">
                <a:latin typeface="UGent Panno Text SemiBold" panose="02000706040000040003" pitchFamily="50" charset="0"/>
              </a:rPr>
              <a:t>CS UNPLUGGED</a:t>
            </a:r>
            <a:br>
              <a:rPr lang="nl-BE" sz="4000" b="1" dirty="0">
                <a:latin typeface="UGent Panno Text SemiBold" panose="02000706040000040003" pitchFamily="50" charset="0"/>
              </a:rPr>
            </a:br>
            <a:endParaRPr lang="nl-BE" sz="4000" b="1" dirty="0">
              <a:latin typeface="UGent Panno Text SemiBold" panose="02000706040000040003" pitchFamily="50" charset="0"/>
            </a:endParaRPr>
          </a:p>
          <a:p>
            <a:r>
              <a:rPr lang="nl-BE" sz="3500" dirty="0">
                <a:latin typeface="UGent Panno Text SemiLight" panose="02000406040000040003" pitchFamily="50" charset="0"/>
              </a:rPr>
              <a:t>Opgestart door Tim Bell</a:t>
            </a:r>
          </a:p>
          <a:p>
            <a:r>
              <a:rPr lang="nl-BE" sz="3500" dirty="0">
                <a:latin typeface="UGent Panno Text SemiLight" panose="02000406040000040003" pitchFamily="50" charset="0"/>
              </a:rPr>
              <a:t>Open source</a:t>
            </a:r>
          </a:p>
          <a:p>
            <a:r>
              <a:rPr lang="nl-BE" sz="3500" dirty="0">
                <a:latin typeface="UGent Panno Text SemiLight" panose="02000406040000040003" pitchFamily="50" charset="0"/>
              </a:rPr>
              <a:t>Leren over </a:t>
            </a:r>
            <a:br>
              <a:rPr lang="nl-BE" sz="3500" dirty="0">
                <a:latin typeface="UGent Panno Text SemiLight" panose="02000406040000040003" pitchFamily="50" charset="0"/>
              </a:rPr>
            </a:br>
            <a:r>
              <a:rPr lang="nl-BE" sz="3500" dirty="0">
                <a:latin typeface="UGent Panno Text SemiLight" panose="02000406040000040003" pitchFamily="50" charset="0"/>
              </a:rPr>
              <a:t>informaticawetenschappen en computationeel denken </a:t>
            </a:r>
            <a:br>
              <a:rPr lang="nl-BE" sz="3500" dirty="0">
                <a:latin typeface="UGent Panno Text SemiLight" panose="02000406040000040003" pitchFamily="50" charset="0"/>
              </a:rPr>
            </a:br>
            <a:r>
              <a:rPr lang="nl-BE" sz="3500" b="1" dirty="0">
                <a:latin typeface="UGent Panno Text SemiLight" panose="02000406040000040003" pitchFamily="50" charset="0"/>
              </a:rPr>
              <a:t>zonder </a:t>
            </a:r>
            <a:r>
              <a:rPr lang="nl-BE" sz="3500" dirty="0">
                <a:latin typeface="UGent Panno Text SemiLight" panose="02000406040000040003" pitchFamily="50" charset="0"/>
              </a:rPr>
              <a:t>computer</a:t>
            </a:r>
          </a:p>
          <a:p>
            <a:r>
              <a:rPr lang="nl-BE" sz="3500" dirty="0">
                <a:latin typeface="UGent Panno Text SemiLight" panose="02000406040000040003" pitchFamily="50" charset="0"/>
              </a:rPr>
              <a:t>Instructiefilmpjes </a:t>
            </a:r>
            <a:br>
              <a:rPr lang="nl-BE" sz="3500" dirty="0">
                <a:latin typeface="UGent Panno Text SemiLight" panose="02000406040000040003" pitchFamily="50" charset="0"/>
              </a:rPr>
            </a:br>
            <a:r>
              <a:rPr lang="nl-BE" sz="3500" dirty="0">
                <a:latin typeface="UGent Panno Text SemiLight" panose="02000406040000040003" pitchFamily="50" charset="0"/>
              </a:rPr>
              <a:t>op het internet beschikbaar</a:t>
            </a:r>
          </a:p>
          <a:p>
            <a:r>
              <a:rPr lang="nl-BE" sz="3500" dirty="0">
                <a:latin typeface="UGent Panno Text SemiLight" panose="02000406040000040003" pitchFamily="50" charset="0"/>
              </a:rPr>
              <a:t>Vertaald in tal van talen</a:t>
            </a:r>
            <a:br>
              <a:rPr lang="nl-BE" sz="3500" dirty="0">
                <a:latin typeface="UGent Panno Text SemiLight" panose="02000406040000040003" pitchFamily="50" charset="0"/>
              </a:rPr>
            </a:br>
            <a:r>
              <a:rPr lang="nl-BE" sz="3500" dirty="0">
                <a:latin typeface="UGent Panno Text SemiLight" panose="02000406040000040003" pitchFamily="50" charset="0"/>
              </a:rPr>
              <a:t>waaronder het Nederlands:</a:t>
            </a:r>
            <a:br>
              <a:rPr lang="nl-BE" sz="3500" dirty="0">
                <a:latin typeface="UGent Panno Text SemiLight" panose="02000406040000040003" pitchFamily="50" charset="0"/>
              </a:rPr>
            </a:br>
            <a:r>
              <a:rPr lang="nl-BE" sz="3500" dirty="0">
                <a:latin typeface="UGent Panno Text SemiLight" panose="02000406040000040003" pitchFamily="50" charset="0"/>
              </a:rPr>
              <a:t>http://www.csunplugged.nl</a:t>
            </a:r>
          </a:p>
          <a:p>
            <a:r>
              <a:rPr lang="nl-BE" sz="3500" dirty="0">
                <a:latin typeface="UGent Panno Text SemiLight" panose="02000406040000040003" pitchFamily="50" charset="0"/>
              </a:rPr>
              <a:t>Eens proberen?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061" y="0"/>
            <a:ext cx="3101609" cy="6622354"/>
          </a:xfrm>
          <a:prstGeom prst="rect">
            <a:avLst/>
          </a:prstGeom>
        </p:spPr>
      </p:pic>
    </p:spTree>
    <p:extLst>
      <p:ext uri="{BB962C8B-B14F-4D97-AF65-F5344CB8AC3E}">
        <p14:creationId xmlns:p14="http://schemas.microsoft.com/office/powerpoint/2010/main" val="31255941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857555" y="-31630"/>
            <a:ext cx="10334445" cy="6889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1439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4648" y="146648"/>
            <a:ext cx="5011948" cy="6590581"/>
          </a:xfrm>
        </p:spPr>
        <p:txBody>
          <a:bodyPr>
            <a:normAutofit fontScale="90000"/>
          </a:bodyPr>
          <a:lstStyle/>
          <a:p>
            <a:pPr algn="l"/>
            <a:br>
              <a:rPr lang="nl-BE" sz="9600" dirty="0">
                <a:latin typeface="UGent Panno Text SemiBold" panose="02000706040000040003" pitchFamily="50" charset="0"/>
              </a:rPr>
            </a:br>
            <a:br>
              <a:rPr lang="nl-BE" sz="9600" dirty="0">
                <a:latin typeface="UGent Panno Text SemiBold" panose="02000706040000040003" pitchFamily="50" charset="0"/>
              </a:rPr>
            </a:br>
            <a:br>
              <a:rPr lang="nl-BE" sz="9600" dirty="0">
                <a:latin typeface="UGent Panno Text SemiBold" panose="02000706040000040003" pitchFamily="50" charset="0"/>
              </a:rPr>
            </a:br>
            <a:br>
              <a:rPr lang="nl-BE" sz="9600" dirty="0">
                <a:latin typeface="UGent Panno Text SemiBold" panose="02000706040000040003" pitchFamily="50" charset="0"/>
              </a:rPr>
            </a:br>
            <a:br>
              <a:rPr lang="nl-BE" sz="9600" dirty="0">
                <a:latin typeface="UGent Panno Text SemiBold" panose="02000706040000040003" pitchFamily="50" charset="0"/>
              </a:rPr>
            </a:br>
            <a:br>
              <a:rPr lang="nl-BE" sz="9600" dirty="0">
                <a:latin typeface="UGent Panno Text SemiBold" panose="02000706040000040003" pitchFamily="50" charset="0"/>
              </a:rPr>
            </a:br>
            <a:br>
              <a:rPr lang="nl-BE" sz="9600" dirty="0">
                <a:latin typeface="UGent Panno Text SemiBold" panose="02000706040000040003" pitchFamily="50" charset="0"/>
              </a:rPr>
            </a:br>
            <a:r>
              <a:rPr lang="nl-BE" sz="3200" dirty="0">
                <a:latin typeface="UGent Panno Text SemiBold" panose="02000706040000040003" pitchFamily="50" charset="0"/>
              </a:rPr>
              <a:t>TAALVAARDIG EN LICHAAMSBEWUST PROGRAMMEREN ZONDER COMPUTER </a:t>
            </a:r>
            <a:r>
              <a:rPr lang="nl-BE" sz="9600" dirty="0">
                <a:latin typeface="UGent Panno Text SemiBold" panose="02000706040000040003" pitchFamily="50" charset="0"/>
              </a:rPr>
              <a:t>VRAGEN?</a:t>
            </a:r>
            <a:br>
              <a:rPr lang="nl-BE" sz="1800" dirty="0">
                <a:latin typeface="UGent Panno Text SemiBold" panose="02000706040000040003" pitchFamily="50" charset="0"/>
              </a:rPr>
            </a:br>
            <a:r>
              <a:rPr lang="nl-BE" sz="1800" dirty="0">
                <a:latin typeface="UGent Panno Text SemiBold" panose="02000706040000040003" pitchFamily="50" charset="0"/>
              </a:rPr>
              <a:t>Leen Brouns</a:t>
            </a:r>
            <a:br>
              <a:rPr lang="nl-BE" sz="1800" dirty="0">
                <a:latin typeface="UGent Panno Text SemiBold" panose="02000706040000040003" pitchFamily="50" charset="0"/>
              </a:rPr>
            </a:br>
            <a:r>
              <a:rPr lang="nl-BE" sz="1800" dirty="0">
                <a:latin typeface="UGent Panno Text SemiBold" panose="02000706040000040003" pitchFamily="50" charset="0"/>
              </a:rPr>
              <a:t>opleiding Industrieel Ingenieur UGent </a:t>
            </a:r>
            <a:br>
              <a:rPr lang="nl-BE" sz="1800" dirty="0">
                <a:latin typeface="UGent Panno Text SemiBold" panose="02000706040000040003" pitchFamily="50" charset="0"/>
              </a:rPr>
            </a:br>
            <a:r>
              <a:rPr lang="nl-BE" sz="1800" dirty="0">
                <a:latin typeface="UGent Panno Text SemiBold" panose="02000706040000040003" pitchFamily="50" charset="0"/>
                <a:hlinkClick r:id="rId2"/>
              </a:rPr>
              <a:t>leen.brouns@ugent.be</a:t>
            </a:r>
            <a:endParaRPr lang="nl-BE" sz="9600" dirty="0">
              <a:latin typeface="UGent Panno Text SemiBold" panose="02000706040000040003" pitchFamily="50"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5" name="TextBox 4"/>
          <p:cNvSpPr txBox="1"/>
          <p:nvPr/>
        </p:nvSpPr>
        <p:spPr>
          <a:xfrm rot="837898">
            <a:off x="5921483" y="1424486"/>
            <a:ext cx="5558829" cy="954107"/>
          </a:xfrm>
          <a:prstGeom prst="rect">
            <a:avLst/>
          </a:prstGeom>
          <a:noFill/>
        </p:spPr>
        <p:txBody>
          <a:bodyPr wrap="none" rtlCol="0">
            <a:spAutoFit/>
          </a:bodyPr>
          <a:lstStyle/>
          <a:p>
            <a:r>
              <a:rPr lang="nl-BE" sz="2800" dirty="0">
                <a:latin typeface="UGent Panno Text SemiBold" panose="02000706040000040003" pitchFamily="50" charset="0"/>
              </a:rPr>
              <a:t>...hier wordt gedacht zoals een computer,</a:t>
            </a:r>
          </a:p>
          <a:p>
            <a:r>
              <a:rPr lang="nl-BE" sz="2800" dirty="0">
                <a:latin typeface="UGent Panno Text SemiBold" panose="02000706040000040003" pitchFamily="50" charset="0"/>
              </a:rPr>
              <a:t>               zoals jullie net deden...</a:t>
            </a:r>
          </a:p>
        </p:txBody>
      </p:sp>
    </p:spTree>
    <p:extLst>
      <p:ext uri="{BB962C8B-B14F-4D97-AF65-F5344CB8AC3E}">
        <p14:creationId xmlns:p14="http://schemas.microsoft.com/office/powerpoint/2010/main" val="39177354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C30B0-CF5B-426A-8A14-4809C1C353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C679CA-D886-4966-A302-09398C4B33E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8554094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7"/>
            <a:ext cx="10515600" cy="4486275"/>
          </a:xfrm>
        </p:spPr>
        <p:txBody>
          <a:bodyPr>
            <a:normAutofit/>
          </a:bodyPr>
          <a:lstStyle/>
          <a:p>
            <a:pPr marL="0" indent="0">
              <a:buNone/>
            </a:pPr>
            <a:endParaRPr lang="nl-BE" sz="1600" dirty="0">
              <a:latin typeface="UGent Panno Text SemiLight" panose="02000406040000040003" pitchFamily="50" charset="0"/>
            </a:endParaRPr>
          </a:p>
          <a:p>
            <a:pPr marL="0" indent="0">
              <a:buNone/>
            </a:pPr>
            <a:endParaRPr lang="nl-BE" sz="1600" dirty="0">
              <a:latin typeface="UGent Panno Text SemiLight" panose="02000406040000040003" pitchFamily="50" charset="0"/>
            </a:endParaRPr>
          </a:p>
          <a:p>
            <a:pPr marL="0" indent="0">
              <a:buNone/>
            </a:pPr>
            <a:r>
              <a:rPr lang="nl-BE" sz="1600" dirty="0">
                <a:latin typeface="UGent Panno Text SemiLight" panose="02000406040000040003" pitchFamily="50" charset="0"/>
              </a:rPr>
              <a:t>Hierna volgt nog een aantal ideeën, oefeningen, tips, herbruikbaar materiaal,...</a:t>
            </a:r>
          </a:p>
        </p:txBody>
      </p:sp>
      <p:sp>
        <p:nvSpPr>
          <p:cNvPr id="5" name="Title 1"/>
          <p:cNvSpPr>
            <a:spLocks noGrp="1"/>
          </p:cNvSpPr>
          <p:nvPr>
            <p:ph type="title"/>
          </p:nvPr>
        </p:nvSpPr>
        <p:spPr/>
        <p:txBody>
          <a:bodyPr>
            <a:normAutofit/>
          </a:bodyPr>
          <a:lstStyle/>
          <a:p>
            <a:r>
              <a:rPr lang="nl-BE" b="1" dirty="0">
                <a:latin typeface="UGent Panno Text SemiBold" panose="02000706040000040003" pitchFamily="50" charset="0"/>
              </a:rPr>
              <a:t>TOT HIER DE SLIDE-SHOW ZOALS AANGEBODEN</a:t>
            </a:r>
            <a:br>
              <a:rPr lang="nl-BE" b="1" dirty="0">
                <a:latin typeface="UGent Panno Text SemiBold" panose="02000706040000040003" pitchFamily="50" charset="0"/>
              </a:rPr>
            </a:br>
            <a:r>
              <a:rPr lang="nl-BE" b="1" dirty="0">
                <a:latin typeface="UGent Panno Text SemiBold" panose="02000706040000040003" pitchFamily="50" charset="0"/>
              </a:rPr>
              <a:t>OP DE ICT-PRAKTIJKDAG VAN 3 FEBR 2020</a:t>
            </a:r>
            <a:endParaRPr lang="nl-BE" dirty="0"/>
          </a:p>
        </p:txBody>
      </p:sp>
    </p:spTree>
    <p:extLst>
      <p:ext uri="{BB962C8B-B14F-4D97-AF65-F5344CB8AC3E}">
        <p14:creationId xmlns:p14="http://schemas.microsoft.com/office/powerpoint/2010/main" val="23701450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7"/>
            <a:ext cx="10515600" cy="4486275"/>
          </a:xfrm>
        </p:spPr>
        <p:txBody>
          <a:bodyPr>
            <a:normAutofit/>
          </a:bodyPr>
          <a:lstStyle/>
          <a:p>
            <a:pPr marL="0" indent="0">
              <a:buNone/>
            </a:pPr>
            <a:r>
              <a:rPr lang="nl-BE" sz="1600" dirty="0">
                <a:latin typeface="UGent Panno Text SemiLight" panose="02000406040000040003" pitchFamily="50" charset="0"/>
              </a:rPr>
              <a:t>Beste deelnemer van de workshop,</a:t>
            </a:r>
          </a:p>
          <a:p>
            <a:pPr marL="0" indent="0">
              <a:buNone/>
            </a:pPr>
            <a:endParaRPr lang="nl-BE" sz="1600" dirty="0">
              <a:latin typeface="UGent Panno Text SemiLight" panose="02000406040000040003" pitchFamily="50" charset="0"/>
            </a:endParaRPr>
          </a:p>
          <a:p>
            <a:pPr marL="0" indent="0">
              <a:buNone/>
            </a:pPr>
            <a:r>
              <a:rPr lang="nl-BE" sz="1600" dirty="0">
                <a:latin typeface="UGent Panno Text SemiLight" panose="02000406040000040003" pitchFamily="50" charset="0"/>
              </a:rPr>
              <a:t>Hier vindt u een collectie van slides, ideeën, voorbeelden,... </a:t>
            </a:r>
          </a:p>
          <a:p>
            <a:pPr marL="0" indent="0">
              <a:buNone/>
            </a:pPr>
            <a:r>
              <a:rPr lang="nl-BE" sz="1600" dirty="0">
                <a:latin typeface="UGent Panno Text SemiLight" panose="02000406040000040003" pitchFamily="50" charset="0"/>
              </a:rPr>
              <a:t>Knip-en-plak zoals het uitkomt voor uw les / workshop / lezing / ...</a:t>
            </a:r>
          </a:p>
          <a:p>
            <a:pPr marL="0" indent="0">
              <a:buNone/>
            </a:pPr>
            <a:r>
              <a:rPr lang="nl-BE" sz="1600" dirty="0">
                <a:latin typeface="UGent Panno Text SemiLight" panose="02000406040000040003" pitchFamily="50" charset="0"/>
              </a:rPr>
              <a:t>Ik heb tijdens de workshop zelf ook geknipt-en-geplakt, dat ziet u aan de dubbeltjes die af en toe voorkomen  </a:t>
            </a:r>
            <a:r>
              <a:rPr lang="nl-BE" sz="1600" dirty="0">
                <a:latin typeface="UGent Panno Text SemiLight" panose="02000406040000040003" pitchFamily="50" charset="0"/>
                <a:sym typeface="Wingdings" panose="05000000000000000000" pitchFamily="2" charset="2"/>
              </a:rPr>
              <a:t></a:t>
            </a:r>
          </a:p>
          <a:p>
            <a:pPr marL="0" indent="0">
              <a:buNone/>
            </a:pPr>
            <a:r>
              <a:rPr lang="nl-BE" sz="1600" dirty="0">
                <a:latin typeface="UGent Panno Text SemiLight" panose="02000406040000040003" pitchFamily="50" charset="0"/>
                <a:sym typeface="Wingdings" panose="05000000000000000000" pitchFamily="2" charset="2"/>
              </a:rPr>
              <a:t>De ‘oefeningen’ die we gedaan hebben (of niet gedaan hebben), beschrijf ik telkens op een aparte slide in (dit) klein lettertype. </a:t>
            </a:r>
          </a:p>
          <a:p>
            <a:pPr marL="0" indent="0">
              <a:buNone/>
            </a:pPr>
            <a:r>
              <a:rPr lang="nl-BE" sz="1600" dirty="0">
                <a:latin typeface="UGent Panno Text SemiLight" panose="02000406040000040003" pitchFamily="50" charset="0"/>
                <a:sym typeface="Wingdings" panose="05000000000000000000" pitchFamily="2" charset="2"/>
              </a:rPr>
              <a:t>Zo heeft u een geheugensteuntje – en een paar nieuwe ideeën.</a:t>
            </a:r>
          </a:p>
          <a:p>
            <a:pPr marL="0" indent="0">
              <a:buNone/>
            </a:pPr>
            <a:r>
              <a:rPr lang="nl-BE" sz="1600" dirty="0">
                <a:latin typeface="UGent Panno Text SemiLight" panose="02000406040000040003" pitchFamily="50" charset="0"/>
                <a:sym typeface="Wingdings" panose="05000000000000000000" pitchFamily="2" charset="2"/>
              </a:rPr>
              <a:t>Allicht vindt u er ook slides waar u niets bij kan verzinnen – dan vond deze oefening geen plaats in de workshop die u volgde; goed voor een volgende keer!</a:t>
            </a:r>
          </a:p>
          <a:p>
            <a:pPr marL="0" indent="0">
              <a:buNone/>
            </a:pPr>
            <a:endParaRPr lang="nl-BE" sz="1600" dirty="0">
              <a:latin typeface="UGent Panno Text SemiLight" panose="02000406040000040003" pitchFamily="50" charset="0"/>
              <a:sym typeface="Wingdings" panose="05000000000000000000" pitchFamily="2" charset="2"/>
            </a:endParaRPr>
          </a:p>
          <a:p>
            <a:pPr marL="0" indent="0">
              <a:buNone/>
            </a:pPr>
            <a:r>
              <a:rPr lang="nl-BE" sz="1600" dirty="0">
                <a:latin typeface="UGent Panno Text SemiLight" panose="02000406040000040003" pitchFamily="50" charset="0"/>
                <a:sym typeface="Wingdings" panose="05000000000000000000" pitchFamily="2" charset="2"/>
              </a:rPr>
              <a:t>Veel plezier met het uitproberen,</a:t>
            </a:r>
          </a:p>
          <a:p>
            <a:pPr marL="0" indent="0">
              <a:buNone/>
            </a:pPr>
            <a:endParaRPr lang="nl-BE" sz="1600" dirty="0">
              <a:latin typeface="UGent Panno Text SemiLight" panose="02000406040000040003" pitchFamily="50" charset="0"/>
              <a:sym typeface="Wingdings" panose="05000000000000000000" pitchFamily="2" charset="2"/>
            </a:endParaRPr>
          </a:p>
          <a:p>
            <a:pPr marL="0" indent="0">
              <a:buNone/>
            </a:pPr>
            <a:r>
              <a:rPr lang="nl-BE" sz="1600" dirty="0">
                <a:latin typeface="UGent Panno Text SemiLight" panose="02000406040000040003" pitchFamily="50" charset="0"/>
                <a:sym typeface="Wingdings" panose="05000000000000000000" pitchFamily="2" charset="2"/>
              </a:rPr>
              <a:t>Leen</a:t>
            </a:r>
            <a:endParaRPr lang="nl-BE" sz="1600" dirty="0">
              <a:latin typeface="UGent Panno Text SemiLight" panose="02000406040000040003" pitchFamily="50" charset="0"/>
            </a:endParaRPr>
          </a:p>
        </p:txBody>
      </p:sp>
      <p:sp>
        <p:nvSpPr>
          <p:cNvPr id="5" name="Title 1"/>
          <p:cNvSpPr>
            <a:spLocks noGrp="1"/>
          </p:cNvSpPr>
          <p:nvPr>
            <p:ph type="title"/>
          </p:nvPr>
        </p:nvSpPr>
        <p:spPr/>
        <p:txBody>
          <a:bodyPr/>
          <a:lstStyle/>
          <a:p>
            <a:r>
              <a:rPr lang="nl-BE" b="1" dirty="0">
                <a:latin typeface="UGent Panno Text SemiBold" panose="02000706040000040003" pitchFamily="50" charset="0"/>
              </a:rPr>
              <a:t>HANDLEIDING</a:t>
            </a:r>
            <a:endParaRPr lang="nl-BE" dirty="0"/>
          </a:p>
        </p:txBody>
      </p:sp>
    </p:spTree>
    <p:extLst>
      <p:ext uri="{BB962C8B-B14F-4D97-AF65-F5344CB8AC3E}">
        <p14:creationId xmlns:p14="http://schemas.microsoft.com/office/powerpoint/2010/main" val="18392246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7"/>
            <a:ext cx="10515600" cy="4486275"/>
          </a:xfrm>
        </p:spPr>
        <p:txBody>
          <a:bodyPr>
            <a:normAutofit/>
          </a:bodyPr>
          <a:lstStyle/>
          <a:p>
            <a:pPr marL="0" indent="0">
              <a:buNone/>
            </a:pPr>
            <a:r>
              <a:rPr lang="nl-BE" sz="1600" dirty="0">
                <a:latin typeface="UGent Panno Text SemiLight" panose="02000406040000040003" pitchFamily="50" charset="0"/>
              </a:rPr>
              <a:t>DEEL 1</a:t>
            </a:r>
          </a:p>
          <a:p>
            <a:pPr marL="0" indent="0">
              <a:buNone/>
            </a:pPr>
            <a:r>
              <a:rPr lang="nl-BE" sz="1600" dirty="0">
                <a:latin typeface="UGent Panno Text SemiLight" panose="02000406040000040003" pitchFamily="50" charset="0"/>
              </a:rPr>
              <a:t>Geef elke deelnemer een zak Rummikub-blokjes en een papier met 10 + 1 vakjes.</a:t>
            </a:r>
            <a:br>
              <a:rPr lang="nl-BE" sz="1600" dirty="0">
                <a:latin typeface="UGent Panno Text SemiLight" panose="02000406040000040003" pitchFamily="50" charset="0"/>
              </a:rPr>
            </a:br>
            <a:r>
              <a:rPr lang="nl-BE" sz="1600" dirty="0">
                <a:latin typeface="UGent Panno Text SemiLight" panose="02000406040000040003" pitchFamily="50" charset="0"/>
              </a:rPr>
              <a:t>Laat de 10 vakjes opvullen met blokjes in willekeurig volgorde.</a:t>
            </a:r>
            <a:br>
              <a:rPr lang="nl-BE" sz="1600" dirty="0">
                <a:latin typeface="UGent Panno Text SemiLight" panose="02000406040000040003" pitchFamily="50" charset="0"/>
              </a:rPr>
            </a:br>
            <a:r>
              <a:rPr lang="nl-BE" sz="1600" dirty="0">
                <a:latin typeface="UGent Panno Text SemiLight" panose="02000406040000040003" pitchFamily="50" charset="0"/>
              </a:rPr>
              <a:t>Opdracht: gebruik slechts 1 vinger, verschuif de blokjes, laat ze enkel los </a:t>
            </a:r>
            <a:r>
              <a:rPr lang="nl-BE" sz="1600" i="1" dirty="0">
                <a:latin typeface="UGent Panno Text SemiLight" panose="02000406040000040003" pitchFamily="50" charset="0"/>
              </a:rPr>
              <a:t>in</a:t>
            </a:r>
            <a:r>
              <a:rPr lang="nl-BE" sz="1600" dirty="0">
                <a:latin typeface="UGent Panno Text SemiLight" panose="02000406040000040003" pitchFamily="50" charset="0"/>
              </a:rPr>
              <a:t> een vakje, </a:t>
            </a:r>
            <a:br>
              <a:rPr lang="nl-BE" sz="1600" dirty="0">
                <a:latin typeface="UGent Panno Text SemiLight" panose="02000406040000040003" pitchFamily="50" charset="0"/>
              </a:rPr>
            </a:br>
            <a:r>
              <a:rPr lang="nl-BE" sz="1600" dirty="0">
                <a:latin typeface="UGent Panno Text SemiLight" panose="02000406040000040003" pitchFamily="50" charset="0"/>
              </a:rPr>
              <a:t>zorg ervoor dat de 10 blokjes na afloop van klein naar groot gesorteerd liggen.</a:t>
            </a:r>
          </a:p>
          <a:p>
            <a:pPr marL="0" indent="0">
              <a:buNone/>
            </a:pPr>
            <a:r>
              <a:rPr lang="nl-BE" sz="1600" dirty="0">
                <a:latin typeface="UGent Panno Text SemiLight" panose="02000406040000040003" pitchFamily="50" charset="0"/>
              </a:rPr>
              <a:t>DEEL 2</a:t>
            </a:r>
          </a:p>
          <a:p>
            <a:pPr marL="0" indent="0">
              <a:buNone/>
            </a:pPr>
            <a:r>
              <a:rPr lang="nl-BE" sz="1600" dirty="0">
                <a:latin typeface="UGent Panno Text SemiLight" panose="02000406040000040003" pitchFamily="50" charset="0"/>
              </a:rPr>
              <a:t>Laat de deelnemers per 2 zitten. Een van hen is de programmeur, de andere speelt computer. De computer start opnieuw met 10 blokjes in willekeurige volgorde. De programmeur moet niet per se blokjes voor zich hebben, maar het mag. </a:t>
            </a:r>
            <a:br>
              <a:rPr lang="nl-BE" sz="1600" dirty="0">
                <a:latin typeface="UGent Panno Text SemiLight" panose="02000406040000040003" pitchFamily="50" charset="0"/>
              </a:rPr>
            </a:br>
            <a:r>
              <a:rPr lang="nl-BE" sz="1600" dirty="0">
                <a:latin typeface="UGent Panno Text SemiLight" panose="02000406040000040003" pitchFamily="50" charset="0"/>
              </a:rPr>
              <a:t>Opdracht: de programmeur geeft mondelinge opdrachten aan de computer; als de computer deze allemaal correct uitvoert, moeten zijn blokjes op het einde van klein naar groot gesorteerd liggen. </a:t>
            </a:r>
          </a:p>
          <a:p>
            <a:pPr marL="0" indent="0">
              <a:buNone/>
            </a:pPr>
            <a:r>
              <a:rPr lang="nl-BE" sz="1600" dirty="0">
                <a:latin typeface="UGent Panno Text SemiLight" panose="02000406040000040003" pitchFamily="50" charset="0"/>
              </a:rPr>
              <a:t>Randvoorwaarnde: </a:t>
            </a:r>
            <a:br>
              <a:rPr lang="nl-BE" sz="1600" dirty="0">
                <a:latin typeface="UGent Panno Text SemiLight" panose="02000406040000040003" pitchFamily="50" charset="0"/>
              </a:rPr>
            </a:br>
            <a:r>
              <a:rPr lang="nl-BE" sz="1600" dirty="0">
                <a:latin typeface="UGent Panno Text SemiLight" panose="02000406040000040003" pitchFamily="50" charset="0"/>
              </a:rPr>
              <a:t>(1) De computer mag niets zeggen – enkel crashen als een onmogelijke opdracht gegeven wordt. Zo kan de opdracht “neem blokje met getal 1” niet uitgevoerd worden, als de computer geen blokje 1 heeft. </a:t>
            </a:r>
            <a:br>
              <a:rPr lang="nl-BE" sz="1600" dirty="0">
                <a:latin typeface="UGent Panno Text SemiLight" panose="02000406040000040003" pitchFamily="50" charset="0"/>
              </a:rPr>
            </a:br>
            <a:r>
              <a:rPr lang="nl-BE" sz="1600" dirty="0">
                <a:latin typeface="UGent Panno Text SemiLight" panose="02000406040000040003" pitchFamily="50" charset="0"/>
              </a:rPr>
              <a:t>(2) De programmeur mag niet gaan spieken bij de computer: diens blokjes zijn onzichtbaar! </a:t>
            </a:r>
          </a:p>
          <a:p>
            <a:pPr marL="0" indent="0">
              <a:buNone/>
            </a:pPr>
            <a:r>
              <a:rPr lang="nl-BE" sz="1600" dirty="0">
                <a:latin typeface="UGent Panno Text SemiLight" panose="02000406040000040003" pitchFamily="50" charset="0"/>
              </a:rPr>
              <a:t>Als leerkracht / begeleider: ga goed luistervinken welke soort sorteermethodes aan bod gekomen zijn. Verderop in de slides staan er drie eenvoudige sorteermethodes, waarvan de eerste twee zeer frequent toegepast worden in deze oefening.</a:t>
            </a:r>
          </a:p>
        </p:txBody>
      </p:sp>
      <p:sp>
        <p:nvSpPr>
          <p:cNvPr id="5" name="Title 1"/>
          <p:cNvSpPr>
            <a:spLocks noGrp="1"/>
          </p:cNvSpPr>
          <p:nvPr>
            <p:ph type="title"/>
          </p:nvPr>
        </p:nvSpPr>
        <p:spPr/>
        <p:txBody>
          <a:bodyPr/>
          <a:lstStyle/>
          <a:p>
            <a:r>
              <a:rPr lang="nl-BE" b="1" dirty="0">
                <a:latin typeface="UGent Panno Text SemiBold" panose="02000706040000040003" pitchFamily="50" charset="0"/>
              </a:rPr>
              <a:t>OEFENING: SORTEREN (individueel en per twee)</a:t>
            </a:r>
            <a:endParaRPr lang="nl-B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3944" y="1533667"/>
            <a:ext cx="3499002" cy="1506973"/>
          </a:xfrm>
          <a:prstGeom prst="rect">
            <a:avLst/>
          </a:prstGeom>
        </p:spPr>
      </p:pic>
    </p:spTree>
    <p:extLst>
      <p:ext uri="{BB962C8B-B14F-4D97-AF65-F5344CB8AC3E}">
        <p14:creationId xmlns:p14="http://schemas.microsoft.com/office/powerpoint/2010/main" val="34531797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nl-B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875037" y="-3507065"/>
            <a:ext cx="2075586" cy="1087941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032" y="3861099"/>
            <a:ext cx="1102391" cy="1823709"/>
          </a:xfrm>
          <a:prstGeom prst="rect">
            <a:avLst/>
          </a:prstGeom>
        </p:spPr>
      </p:pic>
    </p:spTree>
    <p:extLst>
      <p:ext uri="{BB962C8B-B14F-4D97-AF65-F5344CB8AC3E}">
        <p14:creationId xmlns:p14="http://schemas.microsoft.com/office/powerpoint/2010/main" val="6415455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nl-B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875037" y="-3507065"/>
            <a:ext cx="2075586" cy="10879414"/>
          </a:xfrm>
        </p:spPr>
      </p:pic>
      <p:sp>
        <p:nvSpPr>
          <p:cNvPr id="2" name="TextBox 1"/>
          <p:cNvSpPr txBox="1"/>
          <p:nvPr/>
        </p:nvSpPr>
        <p:spPr>
          <a:xfrm>
            <a:off x="1221107" y="1282582"/>
            <a:ext cx="9749785" cy="1047979"/>
          </a:xfrm>
          <a:prstGeom prst="rect">
            <a:avLst/>
          </a:prstGeom>
          <a:noFill/>
        </p:spPr>
        <p:txBody>
          <a:bodyPr wrap="none" rtlCol="0">
            <a:spAutoFit/>
          </a:bodyPr>
          <a:lstStyle/>
          <a:p>
            <a:pPr>
              <a:lnSpc>
                <a:spcPct val="120000"/>
              </a:lnSpc>
            </a:pPr>
            <a:r>
              <a:rPr lang="nl-BE" sz="5400" dirty="0">
                <a:solidFill>
                  <a:schemeClr val="accent1">
                    <a:lumMod val="75000"/>
                  </a:schemeClr>
                </a:solidFill>
                <a:latin typeface="UGent Panno Text SemiBold" panose="02000706040000040003" pitchFamily="50" charset="0"/>
              </a:rPr>
              <a:t>5     7     1     10    3     8     4     6    12    9</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666239" y="3047205"/>
            <a:ext cx="2143311" cy="297384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0032" y="3861099"/>
            <a:ext cx="1102391" cy="1823709"/>
          </a:xfrm>
          <a:prstGeom prst="rect">
            <a:avLst/>
          </a:prstGeom>
        </p:spPr>
      </p:pic>
    </p:spTree>
    <p:extLst>
      <p:ext uri="{BB962C8B-B14F-4D97-AF65-F5344CB8AC3E}">
        <p14:creationId xmlns:p14="http://schemas.microsoft.com/office/powerpoint/2010/main" val="202186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nl-B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875037" y="-3507065"/>
            <a:ext cx="2075586" cy="10879414"/>
          </a:xfrm>
        </p:spPr>
      </p:pic>
      <p:sp>
        <p:nvSpPr>
          <p:cNvPr id="2" name="TextBox 1"/>
          <p:cNvSpPr txBox="1"/>
          <p:nvPr/>
        </p:nvSpPr>
        <p:spPr>
          <a:xfrm>
            <a:off x="1221107" y="1282582"/>
            <a:ext cx="9887643" cy="1089529"/>
          </a:xfrm>
          <a:prstGeom prst="rect">
            <a:avLst/>
          </a:prstGeom>
          <a:noFill/>
        </p:spPr>
        <p:txBody>
          <a:bodyPr wrap="none" rtlCol="0">
            <a:spAutoFit/>
          </a:bodyPr>
          <a:lstStyle/>
          <a:p>
            <a:pPr>
              <a:lnSpc>
                <a:spcPct val="120000"/>
              </a:lnSpc>
            </a:pPr>
            <a:r>
              <a:rPr lang="nl-BE" sz="5400" dirty="0">
                <a:solidFill>
                  <a:srgbClr val="00B050"/>
                </a:solidFill>
                <a:latin typeface="UGent Panno Text SemiBold" panose="02000706040000040003" pitchFamily="50" charset="0"/>
              </a:rPr>
              <a:t>1     3     4     5     6      7     8     9    10   12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666239" y="3047205"/>
            <a:ext cx="2143311" cy="29738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0032" y="3861099"/>
            <a:ext cx="1102391" cy="1823709"/>
          </a:xfrm>
          <a:prstGeom prst="rect">
            <a:avLst/>
          </a:prstGeom>
        </p:spPr>
      </p:pic>
    </p:spTree>
    <p:extLst>
      <p:ext uri="{BB962C8B-B14F-4D97-AF65-F5344CB8AC3E}">
        <p14:creationId xmlns:p14="http://schemas.microsoft.com/office/powerpoint/2010/main" val="2416392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7"/>
            <a:ext cx="5257800" cy="4754718"/>
          </a:xfrm>
        </p:spPr>
        <p:txBody>
          <a:bodyPr>
            <a:noAutofit/>
          </a:bodyPr>
          <a:lstStyle/>
          <a:p>
            <a:pPr marL="0" indent="0">
              <a:buNone/>
            </a:pPr>
            <a:r>
              <a:rPr lang="nl-BE" sz="4400" dirty="0">
                <a:latin typeface="UGent Panno Text SemiLight" panose="02000406040000040003" pitchFamily="50" charset="0"/>
              </a:rPr>
              <a:t>een lijst taken vastleggen</a:t>
            </a:r>
            <a:br>
              <a:rPr lang="nl-BE" sz="4400" dirty="0">
                <a:latin typeface="UGent Panno Text SemiLight" panose="02000406040000040003" pitchFamily="50" charset="0"/>
              </a:rPr>
            </a:br>
            <a:r>
              <a:rPr lang="nl-BE" sz="4400" dirty="0">
                <a:latin typeface="UGent Panno Text SemiLight" panose="02000406040000040003" pitchFamily="50" charset="0"/>
              </a:rPr>
              <a:t>om iets te bereiken</a:t>
            </a:r>
            <a:br>
              <a:rPr lang="nl-BE" sz="4400" dirty="0">
                <a:latin typeface="UGent Panno Text SemiLight" panose="02000406040000040003" pitchFamily="50" charset="0"/>
              </a:rPr>
            </a:br>
            <a:br>
              <a:rPr lang="nl-BE" sz="4400" dirty="0">
                <a:latin typeface="UGent Panno Text SemiLight" panose="02000406040000040003" pitchFamily="50" charset="0"/>
              </a:rPr>
            </a:br>
            <a:r>
              <a:rPr lang="nl-BE" sz="4400" dirty="0">
                <a:latin typeface="UGent Panno Text SemiLight" panose="02000406040000040003" pitchFamily="50" charset="0"/>
              </a:rPr>
              <a:t>- ongeacht de nieuwe </a:t>
            </a:r>
            <a:br>
              <a:rPr lang="nl-BE" sz="4400" dirty="0">
                <a:latin typeface="UGent Panno Text SemiLight" panose="02000406040000040003" pitchFamily="50" charset="0"/>
              </a:rPr>
            </a:br>
            <a:r>
              <a:rPr lang="nl-BE" sz="4400" dirty="0">
                <a:latin typeface="UGent Panno Text SemiLight" panose="02000406040000040003" pitchFamily="50" charset="0"/>
              </a:rPr>
              <a:t>   gegeven situatie</a:t>
            </a:r>
          </a:p>
          <a:p>
            <a:pPr marL="0" indent="0">
              <a:buNone/>
            </a:pPr>
            <a:endParaRPr lang="nl-BE" sz="4400" dirty="0">
              <a:latin typeface="UGent Panno Text SemiLight" panose="02000406040000040003" pitchFamily="50" charset="0"/>
            </a:endParaRPr>
          </a:p>
          <a:p>
            <a:pPr marL="0" indent="0">
              <a:buNone/>
            </a:pPr>
            <a:endParaRPr lang="nl-BE" sz="3600" dirty="0">
              <a:latin typeface="UGent Panno Text SemiLight" panose="02000406040000040003" pitchFamily="50" charset="0"/>
            </a:endParaRPr>
          </a:p>
        </p:txBody>
      </p:sp>
      <p:sp>
        <p:nvSpPr>
          <p:cNvPr id="5" name="Title 1"/>
          <p:cNvSpPr>
            <a:spLocks noGrp="1"/>
          </p:cNvSpPr>
          <p:nvPr>
            <p:ph type="title"/>
          </p:nvPr>
        </p:nvSpPr>
        <p:spPr/>
        <p:txBody>
          <a:bodyPr>
            <a:normAutofit fontScale="90000"/>
          </a:bodyPr>
          <a:lstStyle/>
          <a:p>
            <a:r>
              <a:rPr lang="nl-BE" sz="5400" b="1" dirty="0">
                <a:latin typeface="UGent Panno Text SemiBold" panose="02000706040000040003" pitchFamily="50" charset="0"/>
              </a:rPr>
              <a:t>PROGRAMMEREN         vs.           COMPUTE(r)</a:t>
            </a:r>
            <a:endParaRPr lang="nl-BE" sz="5400" dirty="0"/>
          </a:p>
        </p:txBody>
      </p:sp>
      <p:sp>
        <p:nvSpPr>
          <p:cNvPr id="4" name="Content Placeholder 1"/>
          <p:cNvSpPr txBox="1">
            <a:spLocks/>
          </p:cNvSpPr>
          <p:nvPr/>
        </p:nvSpPr>
        <p:spPr>
          <a:xfrm>
            <a:off x="6096000" y="1690687"/>
            <a:ext cx="5257800" cy="49665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nl-BE" sz="4400" dirty="0">
                <a:latin typeface="UGent Panno Text SemiLight" panose="02000406040000040003" pitchFamily="50" charset="0"/>
              </a:rPr>
              <a:t>berekenen</a:t>
            </a:r>
            <a:br>
              <a:rPr lang="nl-BE" sz="4400" dirty="0">
                <a:latin typeface="UGent Panno Text SemiLight" panose="02000406040000040003" pitchFamily="50" charset="0"/>
              </a:rPr>
            </a:br>
            <a:br>
              <a:rPr lang="nl-BE" sz="4400" dirty="0">
                <a:latin typeface="UGent Panno Text SemiLight" panose="02000406040000040003" pitchFamily="50" charset="0"/>
              </a:rPr>
            </a:br>
            <a:br>
              <a:rPr lang="nl-BE" sz="4400" dirty="0">
                <a:latin typeface="UGent Panno Text SemiLight" panose="02000406040000040003" pitchFamily="50" charset="0"/>
              </a:rPr>
            </a:br>
            <a:r>
              <a:rPr lang="nl-BE" sz="4400" dirty="0">
                <a:latin typeface="UGent Panno Text SemiLight" panose="02000406040000040003" pitchFamily="50" charset="0"/>
              </a:rPr>
              <a:t>= het uitvoeren van de</a:t>
            </a:r>
            <a:br>
              <a:rPr lang="nl-BE" sz="4400" dirty="0">
                <a:latin typeface="UGent Panno Text SemiLight" panose="02000406040000040003" pitchFamily="50" charset="0"/>
              </a:rPr>
            </a:br>
            <a:r>
              <a:rPr lang="nl-BE" sz="4400" dirty="0">
                <a:latin typeface="UGent Panno Text SemiLight" panose="02000406040000040003" pitchFamily="50" charset="0"/>
              </a:rPr>
              <a:t>   vastgelegde taken,</a:t>
            </a:r>
            <a:br>
              <a:rPr lang="nl-BE" sz="4400" dirty="0">
                <a:latin typeface="UGent Panno Text SemiLight" panose="02000406040000040003" pitchFamily="50" charset="0"/>
              </a:rPr>
            </a:br>
            <a:r>
              <a:rPr lang="nl-BE" sz="4400" dirty="0">
                <a:latin typeface="UGent Panno Text SemiLight" panose="02000406040000040003" pitchFamily="50" charset="0"/>
              </a:rPr>
              <a:t>   rekening houdend met</a:t>
            </a:r>
            <a:br>
              <a:rPr lang="nl-BE" sz="4400" dirty="0">
                <a:latin typeface="UGent Panno Text SemiLight" panose="02000406040000040003" pitchFamily="50" charset="0"/>
              </a:rPr>
            </a:br>
            <a:r>
              <a:rPr lang="nl-BE" sz="4400" dirty="0">
                <a:latin typeface="UGent Panno Text SemiLight" panose="02000406040000040003" pitchFamily="50" charset="0"/>
              </a:rPr>
              <a:t>   de huidige situatie </a:t>
            </a:r>
          </a:p>
        </p:txBody>
      </p:sp>
    </p:spTree>
    <p:extLst>
      <p:ext uri="{BB962C8B-B14F-4D97-AF65-F5344CB8AC3E}">
        <p14:creationId xmlns:p14="http://schemas.microsoft.com/office/powerpoint/2010/main" val="79503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nl-B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9290240" y="892093"/>
            <a:ext cx="1072349" cy="5620839"/>
          </a:xfrm>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215" y="959265"/>
            <a:ext cx="1072349" cy="562083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417" y="2003399"/>
            <a:ext cx="3429297" cy="271128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836564" y="2003399"/>
            <a:ext cx="3429297" cy="2711288"/>
          </a:xfrm>
          <a:prstGeom prst="rect">
            <a:avLst/>
          </a:prstGeom>
        </p:spPr>
      </p:pic>
    </p:spTree>
    <p:extLst>
      <p:ext uri="{BB962C8B-B14F-4D97-AF65-F5344CB8AC3E}">
        <p14:creationId xmlns:p14="http://schemas.microsoft.com/office/powerpoint/2010/main" val="5688522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nl-B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9290240" y="892093"/>
            <a:ext cx="1072349" cy="5620839"/>
          </a:xfrm>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215" y="959265"/>
            <a:ext cx="1072349" cy="562083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417" y="2003399"/>
            <a:ext cx="3429297" cy="271128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836564" y="2003399"/>
            <a:ext cx="3429297" cy="271128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047" y="0"/>
            <a:ext cx="4811372" cy="6858000"/>
          </a:xfrm>
          <a:prstGeom prst="rect">
            <a:avLst/>
          </a:prstGeom>
        </p:spPr>
      </p:pic>
    </p:spTree>
    <p:extLst>
      <p:ext uri="{BB962C8B-B14F-4D97-AF65-F5344CB8AC3E}">
        <p14:creationId xmlns:p14="http://schemas.microsoft.com/office/powerpoint/2010/main" val="34879205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latin typeface="UGent Panno Text SemiBold" panose="02000706040000040003" pitchFamily="50" charset="0"/>
              </a:rPr>
              <a:t>welke ‘truukjes’ heb je gebruikt? </a:t>
            </a:r>
            <a:br>
              <a:rPr lang="nl-BE" dirty="0">
                <a:latin typeface="UGent Panno Text SemiBold" panose="02000706040000040003" pitchFamily="50" charset="0"/>
              </a:rPr>
            </a:br>
            <a:r>
              <a:rPr lang="nl-BE" dirty="0">
                <a:latin typeface="UGent Panno Text SemiBold" panose="02000706040000040003" pitchFamily="50" charset="0"/>
              </a:rPr>
              <a:t>en hoe systematisch?</a:t>
            </a:r>
          </a:p>
        </p:txBody>
      </p:sp>
      <p:sp>
        <p:nvSpPr>
          <p:cNvPr id="7" name="Content Placeholder 6"/>
          <p:cNvSpPr>
            <a:spLocks noGrp="1"/>
          </p:cNvSpPr>
          <p:nvPr>
            <p:ph idx="1"/>
          </p:nvPr>
        </p:nvSpPr>
        <p:spPr/>
        <p:txBody>
          <a:bodyPr/>
          <a:lstStyle/>
          <a:p>
            <a:endParaRPr lang="nl-BE" dirty="0"/>
          </a:p>
        </p:txBody>
      </p:sp>
    </p:spTree>
    <p:extLst>
      <p:ext uri="{BB962C8B-B14F-4D97-AF65-F5344CB8AC3E}">
        <p14:creationId xmlns:p14="http://schemas.microsoft.com/office/powerpoint/2010/main" val="843177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latin typeface="UGent Panno Text SemiBold" panose="02000706040000040003" pitchFamily="50" charset="0"/>
              </a:rPr>
              <a:t>insertion sort   -   inschuifsorteren</a:t>
            </a:r>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23668"/>
            <a:ext cx="4401310" cy="4401310"/>
          </a:xfrm>
          <a:effectLst>
            <a:softEdge rad="317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384" y="1235427"/>
            <a:ext cx="5704416" cy="4791709"/>
          </a:xfrm>
          <a:prstGeom prst="rect">
            <a:avLst/>
          </a:prstGeom>
        </p:spPr>
      </p:pic>
    </p:spTree>
    <p:extLst>
      <p:ext uri="{BB962C8B-B14F-4D97-AF65-F5344CB8AC3E}">
        <p14:creationId xmlns:p14="http://schemas.microsoft.com/office/powerpoint/2010/main" val="26156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714" y="1311098"/>
            <a:ext cx="4873978" cy="512986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004" y="1772311"/>
            <a:ext cx="6662484" cy="3747647"/>
          </a:xfrm>
          <a:prstGeom prst="rect">
            <a:avLst/>
          </a:prstGeom>
        </p:spPr>
      </p:pic>
      <p:sp>
        <p:nvSpPr>
          <p:cNvPr id="11" name="Title 1"/>
          <p:cNvSpPr>
            <a:spLocks noGrp="1"/>
          </p:cNvSpPr>
          <p:nvPr>
            <p:ph type="title"/>
          </p:nvPr>
        </p:nvSpPr>
        <p:spPr>
          <a:xfrm>
            <a:off x="838200" y="365125"/>
            <a:ext cx="10515600" cy="1325563"/>
          </a:xfrm>
        </p:spPr>
        <p:txBody>
          <a:bodyPr/>
          <a:lstStyle/>
          <a:p>
            <a:r>
              <a:rPr lang="nl-BE" dirty="0">
                <a:latin typeface="UGent Panno Text SemiBold" panose="02000706040000040003" pitchFamily="50" charset="0"/>
              </a:rPr>
              <a:t>selection sort   -   selecteer de grootste / kleinste</a:t>
            </a:r>
          </a:p>
        </p:txBody>
      </p:sp>
    </p:spTree>
    <p:extLst>
      <p:ext uri="{BB962C8B-B14F-4D97-AF65-F5344CB8AC3E}">
        <p14:creationId xmlns:p14="http://schemas.microsoft.com/office/powerpoint/2010/main" val="401579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03200" y="365125"/>
            <a:ext cx="12248444" cy="1325563"/>
          </a:xfrm>
        </p:spPr>
        <p:txBody>
          <a:bodyPr/>
          <a:lstStyle/>
          <a:p>
            <a:r>
              <a:rPr lang="nl-BE" dirty="0">
                <a:latin typeface="UGent Panno Text SemiBold" panose="02000706040000040003" pitchFamily="50" charset="0"/>
              </a:rPr>
              <a:t>  bubble sort - wissel om met je buur (en blijf dat doen...)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187"/>
            <a:ext cx="10238949" cy="3638635"/>
          </a:xfrm>
          <a:prstGeom prst="rect">
            <a:avLst/>
          </a:prstGeom>
        </p:spPr>
      </p:pic>
    </p:spTree>
    <p:extLst>
      <p:ext uri="{BB962C8B-B14F-4D97-AF65-F5344CB8AC3E}">
        <p14:creationId xmlns:p14="http://schemas.microsoft.com/office/powerpoint/2010/main" val="127938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7"/>
            <a:ext cx="10515600" cy="4486275"/>
          </a:xfrm>
        </p:spPr>
        <p:txBody>
          <a:bodyPr>
            <a:normAutofit/>
          </a:bodyPr>
          <a:lstStyle/>
          <a:p>
            <a:pPr marL="0" indent="0">
              <a:buNone/>
            </a:pPr>
            <a:r>
              <a:rPr lang="nl-BE" sz="1600" dirty="0">
                <a:latin typeface="UGent Panno Text SemiLight" panose="02000406040000040003" pitchFamily="50" charset="0"/>
              </a:rPr>
              <a:t>Volgende vier “good practices” werden geoefend. </a:t>
            </a:r>
          </a:p>
          <a:p>
            <a:pPr marL="0" indent="0">
              <a:buNone/>
            </a:pPr>
            <a:r>
              <a:rPr lang="nl-BE" sz="1600" dirty="0">
                <a:latin typeface="UGent Panno Text SemiLight" panose="02000406040000040003" pitchFamily="50" charset="0"/>
              </a:rPr>
              <a:t>Merk op: deze vaardigheden zijn in elk vak van toepassing, en ook in het dagelijkse leven komen ze van pas! </a:t>
            </a:r>
          </a:p>
        </p:txBody>
      </p:sp>
      <p:sp>
        <p:nvSpPr>
          <p:cNvPr id="5" name="Title 1"/>
          <p:cNvSpPr>
            <a:spLocks noGrp="1"/>
          </p:cNvSpPr>
          <p:nvPr>
            <p:ph type="title"/>
          </p:nvPr>
        </p:nvSpPr>
        <p:spPr/>
        <p:txBody>
          <a:bodyPr/>
          <a:lstStyle/>
          <a:p>
            <a:r>
              <a:rPr lang="nl-BE" b="1" dirty="0">
                <a:latin typeface="UGent Panno Text SemiBold" panose="02000706040000040003" pitchFamily="50" charset="0"/>
              </a:rPr>
              <a:t>WAT IS BELANGRIJK BIJ DERGELIJKE OEFENING?</a:t>
            </a:r>
            <a:endParaRPr lang="nl-BE" dirty="0"/>
          </a:p>
        </p:txBody>
      </p:sp>
    </p:spTree>
    <p:extLst>
      <p:ext uri="{BB962C8B-B14F-4D97-AF65-F5344CB8AC3E}">
        <p14:creationId xmlns:p14="http://schemas.microsoft.com/office/powerpoint/2010/main" val="30715594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sp>
        <p:nvSpPr>
          <p:cNvPr id="4" name="Date Placeholder 3"/>
          <p:cNvSpPr>
            <a:spLocks noGrp="1"/>
          </p:cNvSpPr>
          <p:nvPr>
            <p:ph type="dt" sz="half" idx="10"/>
          </p:nvPr>
        </p:nvSpPr>
        <p:spPr/>
        <p:txBody>
          <a:bodyPr/>
          <a:lstStyle/>
          <a:p>
            <a:fld id="{68FCE36D-40E0-4CA9-8617-C372D7E69DB4}" type="datetime2">
              <a:rPr lang="nl-BE" smtClean="0"/>
              <a:t>dinsdag 11 februari 2020</a:t>
            </a:fld>
            <a:endParaRPr lang="nl-BE"/>
          </a:p>
        </p:txBody>
      </p:sp>
      <p:sp>
        <p:nvSpPr>
          <p:cNvPr id="5" name="Footer Placeholder 4"/>
          <p:cNvSpPr>
            <a:spLocks noGrp="1"/>
          </p:cNvSpPr>
          <p:nvPr>
            <p:ph type="ftr" sz="quarter" idx="11"/>
          </p:nvPr>
        </p:nvSpPr>
        <p:spPr/>
        <p:txBody>
          <a:bodyPr/>
          <a:lstStyle/>
          <a:p>
            <a:pPr algn="l"/>
            <a:r>
              <a:rPr lang="nl-BE"/>
              <a:t>Vakvereniging voor leraren informatica en STEM</a:t>
            </a:r>
            <a:endParaRPr lang="nl-BE" dirty="0"/>
          </a:p>
        </p:txBody>
      </p:sp>
      <p:sp>
        <p:nvSpPr>
          <p:cNvPr id="6" name="Slide Number Placeholder 5"/>
          <p:cNvSpPr>
            <a:spLocks noGrp="1"/>
          </p:cNvSpPr>
          <p:nvPr>
            <p:ph type="sldNum" sz="quarter" idx="12"/>
          </p:nvPr>
        </p:nvSpPr>
        <p:spPr/>
        <p:txBody>
          <a:bodyPr/>
          <a:lstStyle/>
          <a:p>
            <a:fld id="{838C5857-D8AE-46BB-83F3-F422DB03FE37}" type="slidenum">
              <a:rPr lang="nl-BE" smtClean="0"/>
              <a:t>77</a:t>
            </a:fld>
            <a:endParaRPr lang="nl-BE"/>
          </a:p>
        </p:txBody>
      </p:sp>
      <p:pic>
        <p:nvPicPr>
          <p:cNvPr id="9" name="Picture 8"/>
          <p:cNvPicPr>
            <a:picLocks noChangeAspect="1"/>
          </p:cNvPicPr>
          <p:nvPr/>
        </p:nvPicPr>
        <p:blipFill>
          <a:blip r:embed="rId2"/>
          <a:stretch>
            <a:fillRect/>
          </a:stretch>
        </p:blipFill>
        <p:spPr>
          <a:xfrm rot="21066855">
            <a:off x="692154" y="480628"/>
            <a:ext cx="5120000" cy="2880000"/>
          </a:xfrm>
          <a:prstGeom prst="rect">
            <a:avLst/>
          </a:prstGeom>
        </p:spPr>
      </p:pic>
      <p:pic>
        <p:nvPicPr>
          <p:cNvPr id="8" name="Picture 7"/>
          <p:cNvPicPr>
            <a:picLocks noChangeAspect="1"/>
          </p:cNvPicPr>
          <p:nvPr/>
        </p:nvPicPr>
        <p:blipFill>
          <a:blip r:embed="rId3"/>
          <a:stretch>
            <a:fillRect/>
          </a:stretch>
        </p:blipFill>
        <p:spPr>
          <a:xfrm rot="348135">
            <a:off x="1659927" y="3089265"/>
            <a:ext cx="5120000" cy="2880000"/>
          </a:xfrm>
          <a:prstGeom prst="rect">
            <a:avLst/>
          </a:prstGeom>
        </p:spPr>
      </p:pic>
      <p:pic>
        <p:nvPicPr>
          <p:cNvPr id="11" name="Picture 10"/>
          <p:cNvPicPr>
            <a:picLocks noChangeAspect="1"/>
          </p:cNvPicPr>
          <p:nvPr/>
        </p:nvPicPr>
        <p:blipFill>
          <a:blip r:embed="rId4"/>
          <a:stretch>
            <a:fillRect/>
          </a:stretch>
        </p:blipFill>
        <p:spPr>
          <a:xfrm rot="814815">
            <a:off x="5681136" y="663326"/>
            <a:ext cx="5120000" cy="2880000"/>
          </a:xfrm>
          <a:prstGeom prst="rect">
            <a:avLst/>
          </a:prstGeom>
        </p:spPr>
      </p:pic>
      <p:pic>
        <p:nvPicPr>
          <p:cNvPr id="7" name="Content Placeholder 6"/>
          <p:cNvPicPr>
            <a:picLocks noGrp="1" noChangeAspect="1"/>
          </p:cNvPicPr>
          <p:nvPr>
            <p:ph idx="1"/>
          </p:nvPr>
        </p:nvPicPr>
        <p:blipFill>
          <a:blip r:embed="rId5"/>
          <a:stretch>
            <a:fillRect/>
          </a:stretch>
        </p:blipFill>
        <p:spPr>
          <a:xfrm rot="21018101">
            <a:off x="6704446" y="3237748"/>
            <a:ext cx="5119999" cy="2880000"/>
          </a:xfrm>
          <a:prstGeom prst="rect">
            <a:avLst/>
          </a:prstGeom>
        </p:spPr>
      </p:pic>
    </p:spTree>
    <p:extLst>
      <p:ext uri="{BB962C8B-B14F-4D97-AF65-F5344CB8AC3E}">
        <p14:creationId xmlns:p14="http://schemas.microsoft.com/office/powerpoint/2010/main" val="120093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a:off x="10488792" y="3487596"/>
            <a:ext cx="213063" cy="213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Oval 24"/>
          <p:cNvSpPr/>
          <p:nvPr/>
        </p:nvSpPr>
        <p:spPr>
          <a:xfrm>
            <a:off x="10595324" y="3528002"/>
            <a:ext cx="213063" cy="21306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Content Placeholder 1"/>
          <p:cNvSpPr>
            <a:spLocks noGrp="1"/>
          </p:cNvSpPr>
          <p:nvPr>
            <p:ph idx="1"/>
          </p:nvPr>
        </p:nvSpPr>
        <p:spPr>
          <a:xfrm>
            <a:off x="838200" y="1434972"/>
            <a:ext cx="10515600" cy="4864332"/>
          </a:xfrm>
        </p:spPr>
        <p:txBody>
          <a:bodyPr>
            <a:noAutofit/>
          </a:bodyPr>
          <a:lstStyle/>
          <a:p>
            <a:pPr marL="0" indent="0">
              <a:buNone/>
            </a:pPr>
            <a:r>
              <a:rPr lang="nl-BE" sz="1600" dirty="0">
                <a:latin typeface="UGent Panno Text SemiLight" panose="02000406040000040003" pitchFamily="50" charset="0"/>
              </a:rPr>
              <a:t>Benodigdheden voor een klas: 4 x 5 bekers of potjes van dezelfde kleur en een grote open ruimte. Zet de bekers in de ruimte: volg hierbij de cirkels in het schema. (Zet de bekers op elkaar bij meer kleuren.) Laat alle deelnemers plaatsnemen achter één van de eerste acht bekers. Je krijgt dus acht rijtjes op de plaats van de gekleurde strepen. Laat iedereen in alfabetische (voornaam-)volgorde gaan staan – belangrijk! Dan start het sorteren.</a:t>
            </a:r>
          </a:p>
          <a:p>
            <a:pPr marL="0" indent="0">
              <a:buNone/>
            </a:pPr>
            <a:endParaRPr lang="nl-BE" sz="1600" dirty="0">
              <a:latin typeface="UGent Panno Text SemiLight" panose="02000406040000040003" pitchFamily="50" charset="0"/>
            </a:endParaRPr>
          </a:p>
          <a:p>
            <a:pPr marL="0" indent="0">
              <a:buNone/>
            </a:pPr>
            <a:endParaRPr lang="nl-BE" sz="1600" dirty="0">
              <a:latin typeface="UGent Panno Text SemiLight" panose="02000406040000040003" pitchFamily="50" charset="0"/>
            </a:endParaRPr>
          </a:p>
          <a:p>
            <a:pPr marL="0" indent="0">
              <a:buNone/>
            </a:pPr>
            <a:endParaRPr lang="nl-BE" sz="1600" dirty="0">
              <a:latin typeface="UGent Panno Text SemiLight" panose="02000406040000040003" pitchFamily="50" charset="0"/>
            </a:endParaRPr>
          </a:p>
          <a:p>
            <a:pPr marL="0" indent="0">
              <a:buNone/>
            </a:pPr>
            <a:endParaRPr lang="nl-BE" sz="1600" dirty="0">
              <a:latin typeface="UGent Panno Text SemiLight" panose="02000406040000040003" pitchFamily="50" charset="0"/>
            </a:endParaRPr>
          </a:p>
          <a:p>
            <a:pPr marL="0" indent="0">
              <a:buNone/>
            </a:pPr>
            <a:endParaRPr lang="nl-BE" sz="1600" dirty="0">
              <a:latin typeface="UGent Panno Text SemiLight" panose="02000406040000040003" pitchFamily="50" charset="0"/>
            </a:endParaRPr>
          </a:p>
          <a:p>
            <a:pPr marL="0" indent="0">
              <a:buNone/>
            </a:pPr>
            <a:endParaRPr lang="nl-BE" sz="1600" dirty="0">
              <a:latin typeface="UGent Panno Text SemiLight" panose="02000406040000040003" pitchFamily="50" charset="0"/>
            </a:endParaRPr>
          </a:p>
          <a:p>
            <a:pPr marL="0" indent="0">
              <a:buNone/>
            </a:pPr>
            <a:endParaRPr lang="nl-BE" sz="1600" dirty="0">
              <a:latin typeface="UGent Panno Text SemiLight" panose="02000406040000040003" pitchFamily="50" charset="0"/>
            </a:endParaRPr>
          </a:p>
          <a:p>
            <a:pPr marL="0" indent="0">
              <a:buNone/>
            </a:pPr>
            <a:endParaRPr lang="nl-BE" sz="1600" dirty="0">
              <a:latin typeface="UGent Panno Text SemiLight" panose="02000406040000040003" pitchFamily="50" charset="0"/>
            </a:endParaRPr>
          </a:p>
          <a:p>
            <a:pPr marL="0" indent="0">
              <a:buNone/>
            </a:pPr>
            <a:endParaRPr lang="nl-BE" sz="1600" dirty="0">
              <a:latin typeface="UGent Panno Text SemiLight" panose="02000406040000040003" pitchFamily="50" charset="0"/>
            </a:endParaRPr>
          </a:p>
          <a:p>
            <a:pPr marL="0" indent="0">
              <a:buNone/>
            </a:pPr>
            <a:r>
              <a:rPr lang="nl-BE" sz="1600" dirty="0">
                <a:latin typeface="UGent Panno Text SemiLight" panose="02000406040000040003" pitchFamily="50" charset="0"/>
              </a:rPr>
              <a:t>Elke deelnemer die vooraan in het rijtje staat, aan de beker, converseert met de deelnemer aan de beker met dezelfde kleur. De eigenaar van de voornaam die eerst komt in het alfabet, stapt tot aan de volgende beker in dezelfde kleur (stippellijn). De deelnemer die achter deze eigenaar stond, staat nu als eerste aan de beker. Hetzelfde herhaalt zich, tot iedereen op de stippellijn van de juiste kleur staat. Dan herhaalt het spel zich: de rode en oranje stippellijn ‘ritsen’, de groene en blauwe ook. Tot de hele klas gerangschikt staat achter de stapel van vier bekers. </a:t>
            </a:r>
          </a:p>
          <a:p>
            <a:pPr marL="0" indent="0">
              <a:buNone/>
            </a:pPr>
            <a:r>
              <a:rPr lang="nl-BE" sz="1600" dirty="0">
                <a:latin typeface="UGent Panno Text SemiLight" panose="02000406040000040003" pitchFamily="50" charset="0"/>
              </a:rPr>
              <a:t>Ideaal als kennismaking in september...</a:t>
            </a:r>
          </a:p>
        </p:txBody>
      </p:sp>
      <p:sp>
        <p:nvSpPr>
          <p:cNvPr id="5" name="Title 1"/>
          <p:cNvSpPr>
            <a:spLocks noGrp="1"/>
          </p:cNvSpPr>
          <p:nvPr>
            <p:ph type="title"/>
          </p:nvPr>
        </p:nvSpPr>
        <p:spPr/>
        <p:txBody>
          <a:bodyPr/>
          <a:lstStyle/>
          <a:p>
            <a:r>
              <a:rPr lang="nl-BE" b="1" dirty="0">
                <a:latin typeface="UGent Panno Text SemiBold" panose="02000706040000040003" pitchFamily="50" charset="0"/>
              </a:rPr>
              <a:t>OEFENING: SORTEERMETHODE (in groep)</a:t>
            </a:r>
            <a:endParaRPr lang="nl-BE" dirty="0"/>
          </a:p>
        </p:txBody>
      </p:sp>
      <p:sp>
        <p:nvSpPr>
          <p:cNvPr id="3" name="Oval 2"/>
          <p:cNvSpPr/>
          <p:nvPr/>
        </p:nvSpPr>
        <p:spPr>
          <a:xfrm>
            <a:off x="1755397" y="2427138"/>
            <a:ext cx="213063" cy="213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l 5"/>
          <p:cNvSpPr/>
          <p:nvPr/>
        </p:nvSpPr>
        <p:spPr>
          <a:xfrm>
            <a:off x="1755397" y="2787138"/>
            <a:ext cx="213063" cy="213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Oval 6"/>
          <p:cNvSpPr/>
          <p:nvPr/>
        </p:nvSpPr>
        <p:spPr>
          <a:xfrm>
            <a:off x="1755397" y="3147138"/>
            <a:ext cx="213063" cy="21306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Oval 7"/>
          <p:cNvSpPr/>
          <p:nvPr/>
        </p:nvSpPr>
        <p:spPr>
          <a:xfrm>
            <a:off x="1755397" y="3507138"/>
            <a:ext cx="213063" cy="21306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Oval 8"/>
          <p:cNvSpPr/>
          <p:nvPr/>
        </p:nvSpPr>
        <p:spPr>
          <a:xfrm>
            <a:off x="1755397" y="3867138"/>
            <a:ext cx="213063" cy="2130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Oval 9"/>
          <p:cNvSpPr/>
          <p:nvPr/>
        </p:nvSpPr>
        <p:spPr>
          <a:xfrm>
            <a:off x="1755397" y="4947138"/>
            <a:ext cx="213063" cy="21306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Oval 10"/>
          <p:cNvSpPr/>
          <p:nvPr/>
        </p:nvSpPr>
        <p:spPr>
          <a:xfrm>
            <a:off x="1755397" y="4227138"/>
            <a:ext cx="213063" cy="2130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Oval 11"/>
          <p:cNvSpPr/>
          <p:nvPr/>
        </p:nvSpPr>
        <p:spPr>
          <a:xfrm>
            <a:off x="1755397" y="4587138"/>
            <a:ext cx="213063" cy="21306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Oval 12"/>
          <p:cNvSpPr/>
          <p:nvPr/>
        </p:nvSpPr>
        <p:spPr>
          <a:xfrm>
            <a:off x="3930369" y="2582750"/>
            <a:ext cx="213063" cy="213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Oval 13"/>
          <p:cNvSpPr/>
          <p:nvPr/>
        </p:nvSpPr>
        <p:spPr>
          <a:xfrm>
            <a:off x="3930369" y="3302750"/>
            <a:ext cx="213063" cy="21306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Oval 14"/>
          <p:cNvSpPr/>
          <p:nvPr/>
        </p:nvSpPr>
        <p:spPr>
          <a:xfrm>
            <a:off x="3930369" y="4022750"/>
            <a:ext cx="213063" cy="2130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Oval 15"/>
          <p:cNvSpPr/>
          <p:nvPr/>
        </p:nvSpPr>
        <p:spPr>
          <a:xfrm>
            <a:off x="3930369" y="4742750"/>
            <a:ext cx="213063" cy="21306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Oval 16"/>
          <p:cNvSpPr/>
          <p:nvPr/>
        </p:nvSpPr>
        <p:spPr>
          <a:xfrm>
            <a:off x="7493271" y="2861292"/>
            <a:ext cx="213063" cy="213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Oval 19"/>
          <p:cNvSpPr/>
          <p:nvPr/>
        </p:nvSpPr>
        <p:spPr>
          <a:xfrm>
            <a:off x="7599802" y="2934760"/>
            <a:ext cx="213063" cy="21306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Oval 20"/>
          <p:cNvSpPr/>
          <p:nvPr/>
        </p:nvSpPr>
        <p:spPr>
          <a:xfrm>
            <a:off x="7493270" y="4301294"/>
            <a:ext cx="213063" cy="2130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Oval 17"/>
          <p:cNvSpPr/>
          <p:nvPr/>
        </p:nvSpPr>
        <p:spPr>
          <a:xfrm>
            <a:off x="7601270" y="4373294"/>
            <a:ext cx="213063" cy="21306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Oval 21"/>
          <p:cNvSpPr/>
          <p:nvPr/>
        </p:nvSpPr>
        <p:spPr>
          <a:xfrm>
            <a:off x="10701855" y="3552401"/>
            <a:ext cx="213063" cy="2130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Oval 22"/>
          <p:cNvSpPr/>
          <p:nvPr/>
        </p:nvSpPr>
        <p:spPr>
          <a:xfrm>
            <a:off x="10808386" y="3540201"/>
            <a:ext cx="213063" cy="21306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6" name="Straight Connector 25"/>
          <p:cNvCxnSpPr/>
          <p:nvPr/>
        </p:nvCxnSpPr>
        <p:spPr>
          <a:xfrm>
            <a:off x="1035396" y="2533669"/>
            <a:ext cx="544552" cy="0"/>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35396" y="2893669"/>
            <a:ext cx="544552" cy="0"/>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35396" y="3253669"/>
            <a:ext cx="544552" cy="0"/>
          </a:xfrm>
          <a:prstGeom prst="line">
            <a:avLst/>
          </a:prstGeom>
          <a:ln w="666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35396" y="3613669"/>
            <a:ext cx="544552" cy="0"/>
          </a:xfrm>
          <a:prstGeom prst="line">
            <a:avLst/>
          </a:prstGeom>
          <a:ln w="666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35396" y="3973669"/>
            <a:ext cx="544552" cy="0"/>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35396" y="4333669"/>
            <a:ext cx="544552" cy="0"/>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35396" y="4693669"/>
            <a:ext cx="544552" cy="0"/>
          </a:xfrm>
          <a:prstGeom prst="line">
            <a:avLst/>
          </a:prstGeom>
          <a:ln w="666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035396" y="5053669"/>
            <a:ext cx="544552" cy="0"/>
          </a:xfrm>
          <a:prstGeom prst="line">
            <a:avLst/>
          </a:prstGeom>
          <a:ln w="666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240000" flipV="1">
            <a:off x="3128108" y="2693543"/>
            <a:ext cx="585249" cy="38939"/>
          </a:xfrm>
          <a:prstGeom prst="line">
            <a:avLst/>
          </a:prstGeom>
          <a:ln w="666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240000" flipV="1">
            <a:off x="3128107" y="3406207"/>
            <a:ext cx="585249" cy="38939"/>
          </a:xfrm>
          <a:prstGeom prst="line">
            <a:avLst/>
          </a:prstGeom>
          <a:ln w="666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240000" flipV="1">
            <a:off x="3128107" y="4100566"/>
            <a:ext cx="585249" cy="38939"/>
          </a:xfrm>
          <a:prstGeom prst="line">
            <a:avLst/>
          </a:prstGeom>
          <a:ln w="66675">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240000" flipV="1">
            <a:off x="3128107" y="4829811"/>
            <a:ext cx="585249" cy="38939"/>
          </a:xfrm>
          <a:prstGeom prst="line">
            <a:avLst/>
          </a:prstGeom>
          <a:ln w="66675">
            <a:solidFill>
              <a:srgbClr val="0070C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7037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42874"/>
            <a:ext cx="10515600" cy="5424256"/>
          </a:xfrm>
        </p:spPr>
        <p:txBody>
          <a:bodyPr>
            <a:noAutofit/>
          </a:bodyPr>
          <a:lstStyle/>
          <a:p>
            <a:pPr marL="0" indent="0">
              <a:buNone/>
            </a:pPr>
            <a:r>
              <a:rPr lang="nl-BE" sz="1600" dirty="0">
                <a:latin typeface="UGent Panno Text SemiLight" panose="02000406040000040003" pitchFamily="50" charset="0"/>
              </a:rPr>
              <a:t>Vorige methode vraagt veel uitleg. Daarom een paar voorbereidende (en extra) oefeningen, die het systeem van het ritsen eenvoudiger aanbrengen. Naar eigen inspiratie, en aangepast aan de doelgroep, in te zetten.</a:t>
            </a:r>
          </a:p>
          <a:p>
            <a:pPr marL="0" indent="0">
              <a:buNone/>
            </a:pPr>
            <a:r>
              <a:rPr lang="nl-BE" sz="1600" dirty="0">
                <a:latin typeface="UGent Panno Text SemiLight" panose="02000406040000040003" pitchFamily="50" charset="0"/>
              </a:rPr>
              <a:t>(0)   Openritsen: dit is makkelijker uit te leggen en uit te voeren. Laat de kinderen vanuit 1 lange rij opsplitsen (afwisselden links/rechts) in 2 rijen. </a:t>
            </a:r>
          </a:p>
          <a:p>
            <a:pPr marL="342900" indent="-342900">
              <a:buAutoNum type="arabicParenBoth"/>
            </a:pPr>
            <a:r>
              <a:rPr lang="nl-BE" sz="1600" dirty="0">
                <a:latin typeface="UGent Panno Text SemiLight" panose="02000406040000040003" pitchFamily="50" charset="0"/>
              </a:rPr>
              <a:t>Toeritsen: laat vanuit vorige oefening de leerlingen zich een halve slag omdraaien. Laat de 2 rijen nu weer toeritsen. Een stukje verkeersopvoeding...</a:t>
            </a:r>
          </a:p>
          <a:p>
            <a:pPr marL="342900" indent="-342900">
              <a:buAutoNum type="arabicParenBoth"/>
            </a:pPr>
            <a:r>
              <a:rPr lang="nl-BE" sz="1600" dirty="0">
                <a:latin typeface="UGent Panno Text SemiLight" panose="02000406040000040003" pitchFamily="50" charset="0"/>
              </a:rPr>
              <a:t>Ritsen op klasnummer: zet de klasgroep in twee rijen parallel aan elkaar, laat hen binnen elke rij gaan staan op oplopend klasnummer, en rits dan rekening houdend met het klasnummer. Idealiter staan de oneven nummers NIET allemaal samen in een rijtje, maar zitten er soms clusters (7-8-9-10-11) in dezelfde startrij.</a:t>
            </a:r>
          </a:p>
          <a:p>
            <a:pPr marL="342900" indent="-342900">
              <a:buAutoNum type="arabicParenBoth"/>
            </a:pPr>
            <a:r>
              <a:rPr lang="nl-BE" sz="1600" dirty="0">
                <a:latin typeface="UGent Panno Text SemiLight" panose="02000406040000040003" pitchFamily="50" charset="0"/>
              </a:rPr>
              <a:t>Ritsen vanaf kleinere groepjes: zelfde oefening als daarnet (op klasnummer ritsen), maar starten van vier rijen die twee aan twee ritsen naar twee rijen, en tenslotte naar één rij.</a:t>
            </a:r>
          </a:p>
          <a:p>
            <a:pPr marL="342900" indent="-342900">
              <a:buAutoNum type="arabicParenBoth"/>
            </a:pPr>
            <a:r>
              <a:rPr lang="nl-BE" sz="1600" dirty="0">
                <a:latin typeface="UGent Panno Text SemiLight" panose="02000406040000040003" pitchFamily="50" charset="0"/>
              </a:rPr>
              <a:t>Ritsen vanaf groepjes van één: geef elke deelnemer een set Rummikubblokjes en laat ze op een (vertikaal) rijtje leggen. Vraag nu hoe deze blokjes, met de ‘rits’methode allemaal in een (horizontaal) oplopend rijtje kunnen terechtkomen. De oefening wordt dus nagebouwd met blokjes in plaats van deelnemers. Laat deelnemers hier eerst zelf over denken, laat ze dan bij elkaar te rade gaan. Tenslotte vraag je één of twee deelnemers of ze de klas willen begeleiden bij de oefening ‘zet de hele klas op alfabetische (voornaam)volgorde’. TIP: in deze oefening zijn de startrijtjes heel erg kort: ze hebben lengte 1. Nu zullen er som rijen zijn die geen ‘maatje’ hebben om mee te ritsen. Dat is niet erg, die rij mag dan meteen doorstappen naar het volgende ‘stadium’. </a:t>
            </a:r>
          </a:p>
          <a:p>
            <a:pPr marL="0" indent="0">
              <a:buNone/>
            </a:pPr>
            <a:r>
              <a:rPr lang="nl-BE" sz="1600" dirty="0">
                <a:latin typeface="UGent Panno Text SemiLight" panose="02000406040000040003" pitchFamily="50" charset="0"/>
              </a:rPr>
              <a:t>Voor wie graag meer informatie opzoekt over deze sorteermethode: deze draagt de Engelse naam ‘merge sort’. De zoekterm ‘ritssorteren’ zal niets opleveren </a:t>
            </a:r>
            <a:r>
              <a:rPr lang="nl-BE" sz="1600" dirty="0">
                <a:latin typeface="UGent Panno Text SemiLight" panose="02000406040000040003" pitchFamily="50" charset="0"/>
                <a:sym typeface="Wingdings" panose="05000000000000000000" pitchFamily="2" charset="2"/>
              </a:rPr>
              <a:t></a:t>
            </a:r>
            <a:endParaRPr lang="nl-BE" sz="1600" dirty="0">
              <a:latin typeface="UGent Panno Text SemiLight" panose="02000406040000040003" pitchFamily="50" charset="0"/>
            </a:endParaRPr>
          </a:p>
          <a:p>
            <a:pPr marL="342900" indent="-342900">
              <a:buAutoNum type="arabicParenBoth"/>
            </a:pPr>
            <a:endParaRPr lang="nl-BE" sz="1600" dirty="0">
              <a:latin typeface="UGent Panno Text SemiLight" panose="02000406040000040003" pitchFamily="50" charset="0"/>
            </a:endParaRPr>
          </a:p>
          <a:p>
            <a:pPr marL="0" indent="0">
              <a:buNone/>
            </a:pPr>
            <a:endParaRPr lang="nl-BE" sz="1600" dirty="0">
              <a:latin typeface="UGent Panno Text SemiLight" panose="02000406040000040003" pitchFamily="50" charset="0"/>
            </a:endParaRPr>
          </a:p>
        </p:txBody>
      </p:sp>
      <p:sp>
        <p:nvSpPr>
          <p:cNvPr id="5" name="Title 1"/>
          <p:cNvSpPr>
            <a:spLocks noGrp="1"/>
          </p:cNvSpPr>
          <p:nvPr>
            <p:ph type="title"/>
          </p:nvPr>
        </p:nvSpPr>
        <p:spPr/>
        <p:txBody>
          <a:bodyPr/>
          <a:lstStyle/>
          <a:p>
            <a:r>
              <a:rPr lang="nl-BE" b="1" dirty="0">
                <a:latin typeface="UGent Panno Text SemiBold" panose="02000706040000040003" pitchFamily="50" charset="0"/>
              </a:rPr>
              <a:t>VARIANTEN OP VORIGE OEFENING</a:t>
            </a:r>
            <a:endParaRPr lang="nl-BE" dirty="0"/>
          </a:p>
        </p:txBody>
      </p:sp>
    </p:spTree>
    <p:extLst>
      <p:ext uri="{BB962C8B-B14F-4D97-AF65-F5344CB8AC3E}">
        <p14:creationId xmlns:p14="http://schemas.microsoft.com/office/powerpoint/2010/main" val="727548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7"/>
            <a:ext cx="5257800" cy="4486275"/>
          </a:xfrm>
        </p:spPr>
        <p:txBody>
          <a:bodyPr>
            <a:noAutofit/>
          </a:bodyPr>
          <a:lstStyle/>
          <a:p>
            <a:pPr marL="0" indent="0">
              <a:buNone/>
            </a:pPr>
            <a:r>
              <a:rPr lang="nl-BE" sz="3600" dirty="0">
                <a:latin typeface="UGent Panno Text SemiLight" panose="02000406040000040003" pitchFamily="50" charset="0"/>
              </a:rPr>
              <a:t>wij werden zelf OOK geprogrammeerd...</a:t>
            </a:r>
          </a:p>
          <a:p>
            <a:pPr marL="0" indent="0">
              <a:buNone/>
            </a:pPr>
            <a:r>
              <a:rPr lang="nl-BE" sz="3600" dirty="0">
                <a:latin typeface="UGent Panno Text SemiLight" panose="02000406040000040003" pitchFamily="50" charset="0"/>
              </a:rPr>
              <a:t>         </a:t>
            </a:r>
          </a:p>
          <a:p>
            <a:pPr marL="0" indent="0">
              <a:buNone/>
            </a:pPr>
            <a:r>
              <a:rPr lang="nl-BE" sz="3600" dirty="0">
                <a:latin typeface="UGent Panno Text SemiLight" panose="02000406040000040003" pitchFamily="50" charset="0"/>
              </a:rPr>
              <a:t>                   </a:t>
            </a:r>
          </a:p>
          <a:p>
            <a:pPr marL="0" indent="0">
              <a:buNone/>
            </a:pPr>
            <a:endParaRPr lang="nl-BE" sz="3600" dirty="0">
              <a:latin typeface="UGent Panno Text SemiLight" panose="02000406040000040003" pitchFamily="50" charset="0"/>
            </a:endParaRPr>
          </a:p>
        </p:txBody>
      </p:sp>
      <p:sp>
        <p:nvSpPr>
          <p:cNvPr id="5" name="Title 1"/>
          <p:cNvSpPr>
            <a:spLocks noGrp="1"/>
          </p:cNvSpPr>
          <p:nvPr>
            <p:ph type="title"/>
          </p:nvPr>
        </p:nvSpPr>
        <p:spPr/>
        <p:txBody>
          <a:bodyPr>
            <a:normAutofit fontScale="90000"/>
          </a:bodyPr>
          <a:lstStyle/>
          <a:p>
            <a:r>
              <a:rPr lang="nl-BE" sz="5400" b="1" dirty="0">
                <a:latin typeface="UGent Panno Text SemiBold" panose="02000706040000040003" pitchFamily="50" charset="0"/>
              </a:rPr>
              <a:t>PROGRAMMEREN         vs.           COMPUTE(r)</a:t>
            </a:r>
            <a:endParaRPr lang="nl-BE" sz="5400" dirty="0"/>
          </a:p>
        </p:txBody>
      </p:sp>
      <p:sp>
        <p:nvSpPr>
          <p:cNvPr id="4" name="Content Placeholder 1"/>
          <p:cNvSpPr txBox="1">
            <a:spLocks/>
          </p:cNvSpPr>
          <p:nvPr/>
        </p:nvSpPr>
        <p:spPr>
          <a:xfrm>
            <a:off x="6096000" y="1690687"/>
            <a:ext cx="5257800" cy="4486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nl-BE" sz="3600" dirty="0">
                <a:latin typeface="UGent Panno Text SemiLight" panose="02000406040000040003" pitchFamily="50" charset="0"/>
              </a:rPr>
              <a:t>... om taken uit te voeren of te berekenen</a:t>
            </a:r>
          </a:p>
          <a:p>
            <a:pPr marL="0" indent="0">
              <a:buNone/>
            </a:pPr>
            <a:endParaRPr lang="nl-BE" sz="3600" dirty="0">
              <a:latin typeface="UGent Panno Text SemiLight" panose="02000406040000040003" pitchFamily="50" charset="0"/>
            </a:endParaRPr>
          </a:p>
          <a:p>
            <a:pPr marL="0" indent="0">
              <a:buNone/>
            </a:pPr>
            <a:r>
              <a:rPr lang="nl-BE" sz="3600" dirty="0">
                <a:latin typeface="UGent Panno Text SemiLight" panose="02000406040000040003" pitchFamily="50" charset="0"/>
              </a:rPr>
              <a:t>                 </a:t>
            </a:r>
          </a:p>
          <a:p>
            <a:pPr marL="0" indent="0">
              <a:buFont typeface="Arial" panose="020B0604020202020204" pitchFamily="34" charset="0"/>
              <a:buNone/>
            </a:pPr>
            <a:endParaRPr lang="nl-BE" sz="3600" dirty="0">
              <a:latin typeface="UGent Panno Text SemiLight" panose="02000406040000040003" pitchFamily="50" charset="0"/>
            </a:endParaRPr>
          </a:p>
        </p:txBody>
      </p:sp>
    </p:spTree>
    <p:extLst>
      <p:ext uri="{BB962C8B-B14F-4D97-AF65-F5344CB8AC3E}">
        <p14:creationId xmlns:p14="http://schemas.microsoft.com/office/powerpoint/2010/main" val="40476322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5827" y="1989624"/>
            <a:ext cx="2951777" cy="2951777"/>
          </a:xfrm>
          <a:prstGeom prst="rect">
            <a:avLst/>
          </a:prstGeom>
        </p:spPr>
      </p:pic>
      <p:sp>
        <p:nvSpPr>
          <p:cNvPr id="2" name="Content Placeholder 1"/>
          <p:cNvSpPr>
            <a:spLocks noGrp="1"/>
          </p:cNvSpPr>
          <p:nvPr>
            <p:ph idx="1"/>
          </p:nvPr>
        </p:nvSpPr>
        <p:spPr>
          <a:xfrm>
            <a:off x="838200" y="1690688"/>
            <a:ext cx="10515600" cy="4608616"/>
          </a:xfrm>
        </p:spPr>
        <p:txBody>
          <a:bodyPr>
            <a:noAutofit/>
          </a:bodyPr>
          <a:lstStyle/>
          <a:p>
            <a:pPr marL="0" indent="0">
              <a:buNone/>
            </a:pPr>
            <a:r>
              <a:rPr lang="nl-BE" sz="1600" dirty="0">
                <a:latin typeface="UGent Panno Text SemiLight" panose="02000406040000040003" pitchFamily="50" charset="0"/>
              </a:rPr>
              <a:t>Stel dat de gegevens die gesorteerd moeten worden, gekend zijn. Zelfs zo gekend, dat je al weet waar hun juiste plaats is in het gesorteerde eindresultaat. Dan kunnen we een speciale sorteermethode toepassen, die zo min mogelijk verplaatsingen doet. </a:t>
            </a:r>
          </a:p>
          <a:p>
            <a:pPr marL="0" indent="0">
              <a:buNone/>
            </a:pPr>
            <a:endParaRPr lang="nl-BE" sz="1600" dirty="0">
              <a:latin typeface="UGent Panno Text SemiLight" panose="02000406040000040003" pitchFamily="50" charset="0"/>
            </a:endParaRPr>
          </a:p>
          <a:p>
            <a:pPr marL="0" indent="0">
              <a:buNone/>
            </a:pPr>
            <a:r>
              <a:rPr lang="nl-BE" sz="1600" dirty="0">
                <a:latin typeface="UGent Panno Text SemiLight" panose="02000406040000040003" pitchFamily="50" charset="0"/>
              </a:rPr>
              <a:t>Benodigd materiaal: een lange strook papier met vakjes genummerd van 1 tot 10, en een pyramide van 10 genummerde stapelblokken.</a:t>
            </a:r>
            <a:br>
              <a:rPr lang="nl-BE" sz="1600" dirty="0">
                <a:latin typeface="UGent Panno Text SemiLight" panose="02000406040000040003" pitchFamily="50" charset="0"/>
              </a:rPr>
            </a:br>
            <a:r>
              <a:rPr lang="nl-BE" sz="1600" dirty="0">
                <a:latin typeface="UGent Panno Text SemiLight" panose="02000406040000040003" pitchFamily="50" charset="0"/>
              </a:rPr>
              <a:t>Zet de blokken in de genummerde vakjes, maar niet op volgorde. Een goede start is bvb</a:t>
            </a:r>
          </a:p>
          <a:p>
            <a:pPr marL="0" indent="0">
              <a:buNone/>
            </a:pPr>
            <a:endParaRPr lang="nl-BE" sz="1600" dirty="0">
              <a:latin typeface="UGent Panno Text SemiLight" panose="02000406040000040003" pitchFamily="50" charset="0"/>
            </a:endParaRPr>
          </a:p>
          <a:p>
            <a:pPr marL="0" indent="0">
              <a:buNone/>
            </a:pPr>
            <a:endParaRPr lang="nl-BE" sz="1600" dirty="0">
              <a:latin typeface="UGent Panno Text SemiLight" panose="02000406040000040003" pitchFamily="50" charset="0"/>
            </a:endParaRPr>
          </a:p>
          <a:p>
            <a:pPr marL="0" indent="0">
              <a:buNone/>
            </a:pPr>
            <a:r>
              <a:rPr lang="nl-BE" sz="1600" dirty="0">
                <a:latin typeface="UGent Panno Text SemiLight" panose="02000406040000040003" pitchFamily="50" charset="0"/>
              </a:rPr>
              <a:t>Belangrijk om te vermelden: de stapelblokken zijn zo zwaar (of we doen toch alsof...) dat we ze écht geen</a:t>
            </a:r>
            <a:br>
              <a:rPr lang="nl-BE" sz="1600" dirty="0">
                <a:latin typeface="UGent Panno Text SemiLight" panose="02000406040000040003" pitchFamily="50" charset="0"/>
              </a:rPr>
            </a:br>
            <a:r>
              <a:rPr lang="nl-BE" sz="1600" dirty="0">
                <a:latin typeface="UGent Panno Text SemiLight" panose="02000406040000040003" pitchFamily="50" charset="0"/>
              </a:rPr>
              <a:t>twee keer willen verzetten als ze ook in één keer op hun juiste plaats kunnen gezet worden.</a:t>
            </a:r>
          </a:p>
          <a:p>
            <a:pPr marL="0" indent="0">
              <a:buNone/>
            </a:pPr>
            <a:r>
              <a:rPr lang="nl-BE" sz="1600" dirty="0">
                <a:latin typeface="UGent Panno Text SemiLight" panose="02000406040000040003" pitchFamily="50" charset="0"/>
              </a:rPr>
              <a:t>Laat de deelnemers er zelf achter komen dat er wel één extra stockeerplaats nodig is om een blok eventjes uit de rij te halen, maar van zodra er één gaatje vrij is, kan het sorteren beginnen. Een tweede stockeerplaats is niet nodig.</a:t>
            </a:r>
          </a:p>
          <a:p>
            <a:pPr marL="0" indent="0">
              <a:buNone/>
            </a:pPr>
            <a:r>
              <a:rPr lang="nl-BE" sz="1600" dirty="0">
                <a:latin typeface="UGent Panno Text SemiLight" panose="02000406040000040003" pitchFamily="50" charset="0"/>
              </a:rPr>
              <a:t>Extra oefeninig: laat elke deelnemer diezelfde sorteeroefening doen op een andere startsituatie. Gebruik Rummikubblokjes of speelkaarten. Hoeveel keer moet er een blok verzet worden? Wat is het minimum aantal ‘bewegingen’ om een rij die niet op volgorde stond, te sorteren? (Kan het dat je twee bewegingen nodig hebt?) Kan je een formule opstellen om te bepalen hoeveel bewegingen er nodig zijn voor een gegeven startsituatie? De term ‘cykel’ kan handig zijn: in het gegeven voorbeeld liggen de blokken 5, 7 en 8 in een cykel want 7 ligt op de plaats van 5, 5 ligt op de plaats van 8, 8 ligt op de plaats van 7. Dan is het cirkeltje of de cykel rond.</a:t>
            </a:r>
          </a:p>
          <a:p>
            <a:pPr marL="0" indent="0">
              <a:buNone/>
            </a:pPr>
            <a:endParaRPr lang="nl-BE" sz="1600" dirty="0">
              <a:latin typeface="UGent Panno Text SemiLight" panose="02000406040000040003" pitchFamily="50" charset="0"/>
            </a:endParaRPr>
          </a:p>
          <a:p>
            <a:pPr marL="0" indent="0">
              <a:buNone/>
            </a:pPr>
            <a:endParaRPr lang="nl-BE" sz="1600" dirty="0">
              <a:latin typeface="UGent Panno Text SemiLight" panose="02000406040000040003" pitchFamily="50" charset="0"/>
            </a:endParaRPr>
          </a:p>
        </p:txBody>
      </p:sp>
      <p:sp>
        <p:nvSpPr>
          <p:cNvPr id="5" name="Title 1"/>
          <p:cNvSpPr>
            <a:spLocks noGrp="1"/>
          </p:cNvSpPr>
          <p:nvPr>
            <p:ph type="title"/>
          </p:nvPr>
        </p:nvSpPr>
        <p:spPr/>
        <p:txBody>
          <a:bodyPr/>
          <a:lstStyle/>
          <a:p>
            <a:r>
              <a:rPr lang="nl-BE" b="1" dirty="0">
                <a:latin typeface="UGent Panno Text SemiBold" panose="02000706040000040003" pitchFamily="50" charset="0"/>
              </a:rPr>
              <a:t>OEFENING: TER PLAATSE SORTEREN (individueel) </a:t>
            </a:r>
            <a:endParaRPr lang="nl-BE" dirty="0"/>
          </a:p>
        </p:txBody>
      </p:sp>
      <p:graphicFrame>
        <p:nvGraphicFramePr>
          <p:cNvPr id="6" name="Table 5"/>
          <p:cNvGraphicFramePr>
            <a:graphicFrameLocks noGrp="1"/>
          </p:cNvGraphicFramePr>
          <p:nvPr/>
        </p:nvGraphicFramePr>
        <p:xfrm>
          <a:off x="838200" y="3282632"/>
          <a:ext cx="5111570" cy="365760"/>
        </p:xfrm>
        <a:graphic>
          <a:graphicData uri="http://schemas.openxmlformats.org/drawingml/2006/table">
            <a:tbl>
              <a:tblPr>
                <a:tableStyleId>{5C22544A-7EE6-4342-B048-85BDC9FD1C3A}</a:tableStyleId>
              </a:tblPr>
              <a:tblGrid>
                <a:gridCol w="511157">
                  <a:extLst>
                    <a:ext uri="{9D8B030D-6E8A-4147-A177-3AD203B41FA5}">
                      <a16:colId xmlns:a16="http://schemas.microsoft.com/office/drawing/2014/main" val="20000"/>
                    </a:ext>
                  </a:extLst>
                </a:gridCol>
                <a:gridCol w="511157">
                  <a:extLst>
                    <a:ext uri="{9D8B030D-6E8A-4147-A177-3AD203B41FA5}">
                      <a16:colId xmlns:a16="http://schemas.microsoft.com/office/drawing/2014/main" val="20001"/>
                    </a:ext>
                  </a:extLst>
                </a:gridCol>
                <a:gridCol w="511157">
                  <a:extLst>
                    <a:ext uri="{9D8B030D-6E8A-4147-A177-3AD203B41FA5}">
                      <a16:colId xmlns:a16="http://schemas.microsoft.com/office/drawing/2014/main" val="20002"/>
                    </a:ext>
                  </a:extLst>
                </a:gridCol>
                <a:gridCol w="511157">
                  <a:extLst>
                    <a:ext uri="{9D8B030D-6E8A-4147-A177-3AD203B41FA5}">
                      <a16:colId xmlns:a16="http://schemas.microsoft.com/office/drawing/2014/main" val="20003"/>
                    </a:ext>
                  </a:extLst>
                </a:gridCol>
                <a:gridCol w="511157">
                  <a:extLst>
                    <a:ext uri="{9D8B030D-6E8A-4147-A177-3AD203B41FA5}">
                      <a16:colId xmlns:a16="http://schemas.microsoft.com/office/drawing/2014/main" val="20004"/>
                    </a:ext>
                  </a:extLst>
                </a:gridCol>
                <a:gridCol w="511157">
                  <a:extLst>
                    <a:ext uri="{9D8B030D-6E8A-4147-A177-3AD203B41FA5}">
                      <a16:colId xmlns:a16="http://schemas.microsoft.com/office/drawing/2014/main" val="20005"/>
                    </a:ext>
                  </a:extLst>
                </a:gridCol>
                <a:gridCol w="511157">
                  <a:extLst>
                    <a:ext uri="{9D8B030D-6E8A-4147-A177-3AD203B41FA5}">
                      <a16:colId xmlns:a16="http://schemas.microsoft.com/office/drawing/2014/main" val="20006"/>
                    </a:ext>
                  </a:extLst>
                </a:gridCol>
                <a:gridCol w="511157">
                  <a:extLst>
                    <a:ext uri="{9D8B030D-6E8A-4147-A177-3AD203B41FA5}">
                      <a16:colId xmlns:a16="http://schemas.microsoft.com/office/drawing/2014/main" val="20007"/>
                    </a:ext>
                  </a:extLst>
                </a:gridCol>
                <a:gridCol w="511157">
                  <a:extLst>
                    <a:ext uri="{9D8B030D-6E8A-4147-A177-3AD203B41FA5}">
                      <a16:colId xmlns:a16="http://schemas.microsoft.com/office/drawing/2014/main" val="20008"/>
                    </a:ext>
                  </a:extLst>
                </a:gridCol>
                <a:gridCol w="511157">
                  <a:extLst>
                    <a:ext uri="{9D8B030D-6E8A-4147-A177-3AD203B41FA5}">
                      <a16:colId xmlns:a16="http://schemas.microsoft.com/office/drawing/2014/main" val="20009"/>
                    </a:ext>
                  </a:extLst>
                </a:gridCol>
              </a:tblGrid>
              <a:tr h="349662">
                <a:tc>
                  <a:txBody>
                    <a:bodyPr/>
                    <a:lstStyle/>
                    <a:p>
                      <a:pPr algn="ctr"/>
                      <a:r>
                        <a:rPr lang="nl-BE"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BE"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BE"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BE"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BE"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BE"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BE"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BE"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BE"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BE"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650726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8"/>
            <a:ext cx="10515600" cy="4864332"/>
          </a:xfrm>
        </p:spPr>
        <p:txBody>
          <a:bodyPr>
            <a:noAutofit/>
          </a:bodyPr>
          <a:lstStyle/>
          <a:p>
            <a:pPr marL="0" indent="0">
              <a:buNone/>
            </a:pPr>
            <a:r>
              <a:rPr lang="nl-BE" sz="1600" dirty="0">
                <a:latin typeface="UGent Panno Text SemiLight" panose="02000406040000040003" pitchFamily="50" charset="0"/>
              </a:rPr>
              <a:t>Zo zijn er nog veel meer sorteermethodes die als basis van een doe-oefening kunnen dienen.</a:t>
            </a:r>
          </a:p>
          <a:p>
            <a:pPr marL="0" indent="0">
              <a:buNone/>
            </a:pPr>
            <a:r>
              <a:rPr lang="nl-BE" sz="1600" dirty="0">
                <a:latin typeface="UGent Panno Text SemiLight" panose="02000406040000040003" pitchFamily="50" charset="0"/>
              </a:rPr>
              <a:t>Kijk op </a:t>
            </a:r>
            <a:r>
              <a:rPr lang="nl-BE" sz="1600" dirty="0">
                <a:latin typeface="UGent Panno Text SemiLight" panose="02000406040000040003" pitchFamily="50" charset="0"/>
                <a:hlinkClick r:id="rId2"/>
              </a:rPr>
              <a:t>https://www.youtube.com/watch?v=kPRA0W1kECg</a:t>
            </a:r>
            <a:r>
              <a:rPr lang="nl-BE" sz="1600" dirty="0">
                <a:latin typeface="UGent Panno Text SemiLight" panose="02000406040000040003" pitchFamily="50" charset="0"/>
              </a:rPr>
              <a:t> voor een visualisatie van sorteeralgoritmes, of zoek varianten hiervan op het net.</a:t>
            </a:r>
          </a:p>
        </p:txBody>
      </p:sp>
      <p:sp>
        <p:nvSpPr>
          <p:cNvPr id="5" name="Title 1"/>
          <p:cNvSpPr>
            <a:spLocks noGrp="1"/>
          </p:cNvSpPr>
          <p:nvPr>
            <p:ph type="title"/>
          </p:nvPr>
        </p:nvSpPr>
        <p:spPr/>
        <p:txBody>
          <a:bodyPr/>
          <a:lstStyle/>
          <a:p>
            <a:r>
              <a:rPr lang="nl-BE" b="1" dirty="0">
                <a:latin typeface="UGent Panno Text SemiBold" panose="02000706040000040003" pitchFamily="50" charset="0"/>
              </a:rPr>
              <a:t>... EN MEER</a:t>
            </a:r>
            <a:endParaRPr lang="nl-BE" dirty="0"/>
          </a:p>
        </p:txBody>
      </p:sp>
    </p:spTree>
    <p:extLst>
      <p:ext uri="{BB962C8B-B14F-4D97-AF65-F5344CB8AC3E}">
        <p14:creationId xmlns:p14="http://schemas.microsoft.com/office/powerpoint/2010/main" val="20621924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nl-BE" dirty="0">
                <a:latin typeface="UGent Panno Text SemiBold" panose="02000706040000040003" pitchFamily="50" charset="0"/>
              </a:rPr>
              <a:t>waarom zouden we wakker liggen van sorteren?</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01344" y="1690688"/>
            <a:ext cx="6189312" cy="4430516"/>
          </a:xfrm>
        </p:spPr>
      </p:pic>
    </p:spTree>
    <p:extLst>
      <p:ext uri="{BB962C8B-B14F-4D97-AF65-F5344CB8AC3E}">
        <p14:creationId xmlns:p14="http://schemas.microsoft.com/office/powerpoint/2010/main" val="290350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8"/>
            <a:ext cx="10515600" cy="4608616"/>
          </a:xfrm>
        </p:spPr>
        <p:txBody>
          <a:bodyPr>
            <a:noAutofit/>
          </a:bodyPr>
          <a:lstStyle/>
          <a:p>
            <a:pPr marL="0" indent="0">
              <a:buNone/>
            </a:pPr>
            <a:r>
              <a:rPr lang="nl-BE" sz="1600" dirty="0">
                <a:latin typeface="UGent Panno Text SemiLight" panose="02000406040000040003" pitchFamily="50" charset="0"/>
              </a:rPr>
              <a:t>Laat de deelnemers / leerlingen een getal tussen 1 en 20 raden. Als Murphy in de klas zit, hebben ze 20 gokken nodig. En als ze alle getallen door elkaar roepen, hebben ze ook een goed geheugen nodig. De computer is slimmer en luier (luiheid = goede eigenschap van een programmeur, mits op het gepaste moment ingezet). Hij zal van 1 tot 20 op volgorde raden, zo moet hij altijd maar 1 getal onthouden. Dit zoeken noemen we </a:t>
            </a:r>
            <a:r>
              <a:rPr lang="nl-BE" sz="1600" b="1" dirty="0">
                <a:latin typeface="UGent Panno Text SemiLight" panose="02000406040000040003" pitchFamily="50" charset="0"/>
              </a:rPr>
              <a:t>lineair</a:t>
            </a:r>
            <a:r>
              <a:rPr lang="nl-BE" sz="1600" dirty="0">
                <a:latin typeface="UGent Panno Text SemiLight" panose="02000406040000040003" pitchFamily="50" charset="0"/>
              </a:rPr>
              <a:t> (in een lijntje).</a:t>
            </a:r>
          </a:p>
          <a:p>
            <a:pPr marL="0" indent="0">
              <a:buNone/>
            </a:pPr>
            <a:r>
              <a:rPr lang="nl-BE" sz="1600" dirty="0">
                <a:latin typeface="UGent Panno Text SemiLight" panose="02000406040000040003" pitchFamily="50" charset="0"/>
              </a:rPr>
              <a:t>Laat de deelnemers / leerlingen een getal tussen 1 en 100 raden. Nu zeg je na het eerste getal wél “hoger” of “lager”. Dit komt neer op </a:t>
            </a:r>
            <a:r>
              <a:rPr lang="nl-BE" sz="1600" b="1" dirty="0">
                <a:latin typeface="UGent Panno Text SemiLight" panose="02000406040000040003" pitchFamily="50" charset="0"/>
              </a:rPr>
              <a:t>binair</a:t>
            </a:r>
            <a:r>
              <a:rPr lang="nl-BE" sz="1600" dirty="0">
                <a:latin typeface="UGent Panno Text SemiLight" panose="02000406040000040003" pitchFamily="50" charset="0"/>
              </a:rPr>
              <a:t> zoeken: we kunnen bij elke verkeerde gok de verzameling van mogelijkheden halveren. Als Murphy in de klas zit, moeten we toch slechts 7 gokken doen.</a:t>
            </a:r>
          </a:p>
          <a:p>
            <a:pPr marL="0" indent="0">
              <a:buNone/>
            </a:pPr>
            <a:r>
              <a:rPr lang="nl-BE" sz="1600" dirty="0">
                <a:latin typeface="UGent Panno Text SemiLight" panose="02000406040000040003" pitchFamily="50" charset="0"/>
              </a:rPr>
              <a:t>Een laatste zoekopdracht: teken een tabel van 10 vakjes op bord, genummerd vanaf 0. Leer de deelnemers aan wat de ‘recursieve cijfersom’ betekent: hiervoor blijf je de som van de cijfers van een getal berekenen, tot je een cijfer (dus een getal &lt; 10) uitkomt. Een voorbeeld: 753 levert als eerste cijfersom 7+5+3 = 15 op, wat op zijn beurt 1+5 = 6 oplevert als cijfersom. </a:t>
            </a:r>
            <a:br>
              <a:rPr lang="nl-BE" sz="1600" dirty="0">
                <a:latin typeface="UGent Panno Text SemiLight" panose="02000406040000040003" pitchFamily="50" charset="0"/>
              </a:rPr>
            </a:br>
            <a:r>
              <a:rPr lang="nl-BE" sz="1600" dirty="0">
                <a:latin typeface="UGent Panno Text SemiLight" panose="02000406040000040003" pitchFamily="50" charset="0"/>
              </a:rPr>
              <a:t>Hang nu post-its in de tabel, waarop (op de achterkant) getallen staan. De plaats waar je een getal hangt, bereken je aan de hand van de recursieve cijfersom. Zo zal 0 in het eerste vakje hangen, de getallen 1, 10, 100,... in het tweede vakje etcetera. Laat een paar vakjes in de tabel leeg, en hang niet meer dan vier post-its in één vakje. Laat de leerlingen nu zoeken naar een paar getallen. (Eerst eentje dat er wel in zit, dan eentje dat er niet in zit,...) </a:t>
            </a:r>
            <a:br>
              <a:rPr lang="nl-BE" sz="1600" dirty="0">
                <a:latin typeface="UGent Panno Text SemiLight" panose="02000406040000040003" pitchFamily="50" charset="0"/>
              </a:rPr>
            </a:br>
            <a:r>
              <a:rPr lang="nl-BE" sz="1600" dirty="0">
                <a:latin typeface="UGent Panno Text SemiLight" panose="02000406040000040003" pitchFamily="50" charset="0"/>
              </a:rPr>
              <a:t>De snelheid waarmee ze het juiste getal vinden, hangt af van hoeveel post-its er in één vakje hangen. Met andere woorden: als je een ‘formule’ vindt die alle getallen zo gelijkmatig verdeelt, EN je maakt de tabel veel langer (minstens twee keer zo lang als het aantal getallen dat je weg wil steken), dan vind je een getal quasi onmiddellijk. </a:t>
            </a:r>
            <a:br>
              <a:rPr lang="nl-BE" sz="1600" dirty="0">
                <a:latin typeface="UGent Panno Text SemiLight" panose="02000406040000040003" pitchFamily="50" charset="0"/>
              </a:rPr>
            </a:br>
            <a:r>
              <a:rPr lang="nl-BE" sz="1600" dirty="0">
                <a:latin typeface="UGent Panno Text SemiLight" panose="02000406040000040003" pitchFamily="50" charset="0"/>
              </a:rPr>
              <a:t>Dus: de voorgestelde formule (‘bereken de recursieve cijfersom’) is GEEN goede formule, en de tabel is ook veel te kort. Maar het principe, </a:t>
            </a:r>
            <a:r>
              <a:rPr lang="nl-BE" sz="1600" b="1" dirty="0">
                <a:latin typeface="UGent Panno Text SemiLight" panose="02000406040000040003" pitchFamily="50" charset="0"/>
              </a:rPr>
              <a:t>hashing</a:t>
            </a:r>
            <a:r>
              <a:rPr lang="nl-BE" sz="1600" dirty="0">
                <a:latin typeface="UGent Panno Text SemiLight" panose="02000406040000040003" pitchFamily="50" charset="0"/>
              </a:rPr>
              <a:t> genoemd, is wel heel sterk. In volgende slides wordt de gelijkenis doorgetrokken naar het vinden van het juiste bestek voor het ontbijt. Ook met de ogen nog half dicht vind je de lepels, omdat je weet dat ze énkel in dat ene bakje kunnen liggen. Is dat bakje leeg, dan moet je in de vaatwasser of tussen de vaat op het aanrecht gaan zoeken.</a:t>
            </a:r>
          </a:p>
          <a:p>
            <a:pPr marL="0" indent="0">
              <a:buNone/>
            </a:pPr>
            <a:endParaRPr lang="nl-BE" sz="1600" dirty="0">
              <a:latin typeface="UGent Panno Text SemiLight" panose="02000406040000040003" pitchFamily="50" charset="0"/>
            </a:endParaRPr>
          </a:p>
          <a:p>
            <a:pPr marL="0" indent="0">
              <a:buNone/>
            </a:pPr>
            <a:endParaRPr lang="nl-BE" sz="1600" dirty="0">
              <a:latin typeface="UGent Panno Text SemiLight" panose="02000406040000040003" pitchFamily="50" charset="0"/>
            </a:endParaRPr>
          </a:p>
          <a:p>
            <a:pPr marL="0" indent="0">
              <a:buNone/>
            </a:pPr>
            <a:endParaRPr lang="nl-BE" sz="1600" dirty="0">
              <a:latin typeface="UGent Panno Text SemiLight" panose="02000406040000040003" pitchFamily="50" charset="0"/>
            </a:endParaRPr>
          </a:p>
          <a:p>
            <a:pPr marL="0" indent="0">
              <a:buNone/>
            </a:pPr>
            <a:endParaRPr lang="nl-BE" sz="1600" dirty="0">
              <a:latin typeface="UGent Panno Text SemiLight" panose="02000406040000040003" pitchFamily="50" charset="0"/>
            </a:endParaRPr>
          </a:p>
        </p:txBody>
      </p:sp>
      <p:sp>
        <p:nvSpPr>
          <p:cNvPr id="5" name="Title 1"/>
          <p:cNvSpPr>
            <a:spLocks noGrp="1"/>
          </p:cNvSpPr>
          <p:nvPr>
            <p:ph type="title"/>
          </p:nvPr>
        </p:nvSpPr>
        <p:spPr/>
        <p:txBody>
          <a:bodyPr/>
          <a:lstStyle/>
          <a:p>
            <a:r>
              <a:rPr lang="nl-BE" b="1" dirty="0">
                <a:latin typeface="UGent Panno Text SemiBold" panose="02000706040000040003" pitchFamily="50" charset="0"/>
              </a:rPr>
              <a:t>ENKELE RAADSELTJES OM HET NUT VAN SORTEREN TE ILLUSTREREN</a:t>
            </a:r>
            <a:endParaRPr lang="nl-BE" dirty="0"/>
          </a:p>
        </p:txBody>
      </p:sp>
    </p:spTree>
    <p:extLst>
      <p:ext uri="{BB962C8B-B14F-4D97-AF65-F5344CB8AC3E}">
        <p14:creationId xmlns:p14="http://schemas.microsoft.com/office/powerpoint/2010/main" val="10711713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p:txBody>
          <a:bodyPr>
            <a:normAutofit lnSpcReduction="10000"/>
          </a:bodyPr>
          <a:lstStyle/>
          <a:p>
            <a:r>
              <a:rPr lang="nl-BE" sz="3200" dirty="0">
                <a:latin typeface="UGent Panno Text SemiLight" panose="02000406040000040003" pitchFamily="50" charset="0"/>
              </a:rPr>
              <a:t>áls alles gesorteerd is, </a:t>
            </a:r>
            <a:br>
              <a:rPr lang="nl-BE" sz="3200" dirty="0">
                <a:latin typeface="UGent Panno Text SemiLight" panose="02000406040000040003" pitchFamily="50" charset="0"/>
              </a:rPr>
            </a:br>
            <a:r>
              <a:rPr lang="nl-BE" sz="3200" dirty="0">
                <a:latin typeface="UGent Panno Text SemiLight" panose="02000406040000040003" pitchFamily="50" charset="0"/>
              </a:rPr>
              <a:t>hoe vind je dan snelst wat je zoekt?</a:t>
            </a:r>
          </a:p>
          <a:p>
            <a:endParaRPr lang="nl-BE" sz="3200" dirty="0">
              <a:latin typeface="UGent Panno Text SemiLight" panose="02000406040000040003" pitchFamily="50" charset="0"/>
            </a:endParaRPr>
          </a:p>
          <a:p>
            <a:endParaRPr lang="nl-BE" sz="3200" dirty="0">
              <a:latin typeface="UGent Panno Text SemiLight" panose="02000406040000040003" pitchFamily="50" charset="0"/>
            </a:endParaRPr>
          </a:p>
          <a:p>
            <a:r>
              <a:rPr lang="nl-BE" sz="3200" dirty="0">
                <a:latin typeface="UGent Panno Text SemiLight" panose="02000406040000040003" pitchFamily="50" charset="0"/>
              </a:rPr>
              <a:t>áls alles gesorteerd is,</a:t>
            </a:r>
            <a:br>
              <a:rPr lang="nl-BE" sz="3200" dirty="0">
                <a:latin typeface="UGent Panno Text SemiLight" panose="02000406040000040003" pitchFamily="50" charset="0"/>
              </a:rPr>
            </a:br>
            <a:r>
              <a:rPr lang="nl-BE" sz="3200" dirty="0">
                <a:latin typeface="UGent Panno Text SemiLight" panose="02000406040000040003" pitchFamily="50" charset="0"/>
              </a:rPr>
              <a:t>maar je kent de inhoud niet...</a:t>
            </a:r>
            <a:br>
              <a:rPr lang="nl-BE" sz="3200" dirty="0">
                <a:latin typeface="UGent Panno Text SemiLight" panose="02000406040000040003" pitchFamily="50" charset="0"/>
              </a:rPr>
            </a:br>
            <a:r>
              <a:rPr lang="nl-BE" sz="3200" dirty="0">
                <a:latin typeface="UGent Panno Text SemiLight" panose="02000406040000040003" pitchFamily="50" charset="0"/>
              </a:rPr>
              <a:t>hoe vind je dan snelst wat je zoekt?</a:t>
            </a:r>
            <a:br>
              <a:rPr lang="nl-BE" sz="3200" dirty="0">
                <a:latin typeface="UGent Panno Text SemiLight" panose="02000406040000040003" pitchFamily="50" charset="0"/>
              </a:rPr>
            </a:br>
            <a:br>
              <a:rPr lang="nl-BE" sz="3200" dirty="0">
                <a:latin typeface="UGent Panno Text SemiLight" panose="02000406040000040003" pitchFamily="50" charset="0"/>
              </a:rPr>
            </a:br>
            <a:r>
              <a:rPr lang="nl-BE" sz="3200" dirty="0">
                <a:latin typeface="UGent Panno Text SemiLight" panose="02000406040000040003" pitchFamily="50" charset="0"/>
              </a:rPr>
              <a:t> </a:t>
            </a:r>
          </a:p>
          <a:p>
            <a:pPr marL="0" indent="0">
              <a:buNone/>
            </a:pPr>
            <a:endParaRPr lang="nl-BE" sz="3200" dirty="0">
              <a:latin typeface="UGent Panno Text SemiLight" panose="02000406040000040003" pitchFamily="50" charset="0"/>
            </a:endParaRPr>
          </a:p>
          <a:p>
            <a:endParaRPr lang="nl-BE" sz="3200" dirty="0">
              <a:latin typeface="UGent Panno Text SemiLight" panose="02000406040000040003" pitchFamily="50" charset="0"/>
            </a:endParaRPr>
          </a:p>
        </p:txBody>
      </p:sp>
      <p:sp>
        <p:nvSpPr>
          <p:cNvPr id="4" name="Title 1"/>
          <p:cNvSpPr>
            <a:spLocks noGrp="1"/>
          </p:cNvSpPr>
          <p:nvPr>
            <p:ph type="title"/>
          </p:nvPr>
        </p:nvSpPr>
        <p:spPr/>
        <p:txBody>
          <a:bodyPr/>
          <a:lstStyle/>
          <a:p>
            <a:r>
              <a:rPr lang="nl-BE" dirty="0">
                <a:latin typeface="UGent Panno Text SemiBold" panose="02000706040000040003" pitchFamily="50" charset="0"/>
              </a:rPr>
              <a:t>waarom zouden we wakker liggen van sorteren?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3676" y="1429919"/>
            <a:ext cx="3499450" cy="2334789"/>
          </a:xfrm>
          <a:prstGeom prst="rect">
            <a:avLst/>
          </a:prstGeom>
        </p:spPr>
      </p:pic>
      <p:graphicFrame>
        <p:nvGraphicFramePr>
          <p:cNvPr id="7" name="Table 6"/>
          <p:cNvGraphicFramePr>
            <a:graphicFrameLocks noGrp="1"/>
          </p:cNvGraphicFramePr>
          <p:nvPr/>
        </p:nvGraphicFramePr>
        <p:xfrm>
          <a:off x="1188718" y="5202937"/>
          <a:ext cx="7059168" cy="649224"/>
        </p:xfrm>
        <a:graphic>
          <a:graphicData uri="http://schemas.openxmlformats.org/drawingml/2006/table">
            <a:tbl>
              <a:tblPr firstRow="1" bandRow="1">
                <a:tableStyleId>{5C22544A-7EE6-4342-B048-85BDC9FD1C3A}</a:tableStyleId>
              </a:tblPr>
              <a:tblGrid>
                <a:gridCol w="784352">
                  <a:extLst>
                    <a:ext uri="{9D8B030D-6E8A-4147-A177-3AD203B41FA5}">
                      <a16:colId xmlns:a16="http://schemas.microsoft.com/office/drawing/2014/main" val="20000"/>
                    </a:ext>
                  </a:extLst>
                </a:gridCol>
                <a:gridCol w="784352">
                  <a:extLst>
                    <a:ext uri="{9D8B030D-6E8A-4147-A177-3AD203B41FA5}">
                      <a16:colId xmlns:a16="http://schemas.microsoft.com/office/drawing/2014/main" val="20001"/>
                    </a:ext>
                  </a:extLst>
                </a:gridCol>
                <a:gridCol w="784352">
                  <a:extLst>
                    <a:ext uri="{9D8B030D-6E8A-4147-A177-3AD203B41FA5}">
                      <a16:colId xmlns:a16="http://schemas.microsoft.com/office/drawing/2014/main" val="20002"/>
                    </a:ext>
                  </a:extLst>
                </a:gridCol>
                <a:gridCol w="784352">
                  <a:extLst>
                    <a:ext uri="{9D8B030D-6E8A-4147-A177-3AD203B41FA5}">
                      <a16:colId xmlns:a16="http://schemas.microsoft.com/office/drawing/2014/main" val="20003"/>
                    </a:ext>
                  </a:extLst>
                </a:gridCol>
                <a:gridCol w="784352">
                  <a:extLst>
                    <a:ext uri="{9D8B030D-6E8A-4147-A177-3AD203B41FA5}">
                      <a16:colId xmlns:a16="http://schemas.microsoft.com/office/drawing/2014/main" val="20004"/>
                    </a:ext>
                  </a:extLst>
                </a:gridCol>
                <a:gridCol w="784352">
                  <a:extLst>
                    <a:ext uri="{9D8B030D-6E8A-4147-A177-3AD203B41FA5}">
                      <a16:colId xmlns:a16="http://schemas.microsoft.com/office/drawing/2014/main" val="20005"/>
                    </a:ext>
                  </a:extLst>
                </a:gridCol>
                <a:gridCol w="784352">
                  <a:extLst>
                    <a:ext uri="{9D8B030D-6E8A-4147-A177-3AD203B41FA5}">
                      <a16:colId xmlns:a16="http://schemas.microsoft.com/office/drawing/2014/main" val="20006"/>
                    </a:ext>
                  </a:extLst>
                </a:gridCol>
                <a:gridCol w="784352">
                  <a:extLst>
                    <a:ext uri="{9D8B030D-6E8A-4147-A177-3AD203B41FA5}">
                      <a16:colId xmlns:a16="http://schemas.microsoft.com/office/drawing/2014/main" val="20007"/>
                    </a:ext>
                  </a:extLst>
                </a:gridCol>
                <a:gridCol w="784352">
                  <a:extLst>
                    <a:ext uri="{9D8B030D-6E8A-4147-A177-3AD203B41FA5}">
                      <a16:colId xmlns:a16="http://schemas.microsoft.com/office/drawing/2014/main" val="20008"/>
                    </a:ext>
                  </a:extLst>
                </a:gridCol>
              </a:tblGrid>
              <a:tr h="649224">
                <a:tc>
                  <a:txBody>
                    <a:bodyPr/>
                    <a:lstStyle/>
                    <a:p>
                      <a:pPr algn="ctr"/>
                      <a:r>
                        <a:rPr lang="nl-BE" sz="3600" dirty="0">
                          <a:solidFill>
                            <a:schemeClr val="accent1">
                              <a:lumMod val="75000"/>
                            </a:schemeClr>
                          </a:solidFill>
                          <a:latin typeface="UGent Panno Text SemiBold" panose="02000706040000040003" pitchFamily="50"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nl-BE" sz="3600" dirty="0">
                          <a:solidFill>
                            <a:schemeClr val="accent1">
                              <a:lumMod val="75000"/>
                            </a:schemeClr>
                          </a:solidFill>
                          <a:latin typeface="UGent Panno Text SemiBold" panose="02000706040000040003" pitchFamily="50"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nl-BE" sz="3600" dirty="0">
                          <a:solidFill>
                            <a:schemeClr val="accent1">
                              <a:lumMod val="75000"/>
                            </a:schemeClr>
                          </a:solidFill>
                          <a:latin typeface="UGent Panno Text SemiBold" panose="02000706040000040003" pitchFamily="50"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nl-BE" sz="3600" dirty="0">
                          <a:solidFill>
                            <a:schemeClr val="accent1">
                              <a:lumMod val="75000"/>
                            </a:schemeClr>
                          </a:solidFill>
                          <a:latin typeface="UGent Panno Text SemiBold" panose="02000706040000040003" pitchFamily="50"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nl-BE" sz="3600" dirty="0">
                          <a:solidFill>
                            <a:schemeClr val="accent1">
                              <a:lumMod val="75000"/>
                            </a:schemeClr>
                          </a:solidFill>
                          <a:latin typeface="UGent Panno Text SemiBold" panose="02000706040000040003" pitchFamily="50"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nl-BE" sz="3600" dirty="0">
                          <a:solidFill>
                            <a:schemeClr val="accent1">
                              <a:lumMod val="75000"/>
                            </a:schemeClr>
                          </a:solidFill>
                          <a:latin typeface="UGent Panno Text SemiBold" panose="02000706040000040003" pitchFamily="50"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nl-BE" sz="3600" dirty="0">
                          <a:solidFill>
                            <a:schemeClr val="accent1">
                              <a:lumMod val="75000"/>
                            </a:schemeClr>
                          </a:solidFill>
                          <a:latin typeface="UGent Panno Text SemiBold" panose="02000706040000040003" pitchFamily="50"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nl-BE" sz="3600" dirty="0">
                          <a:solidFill>
                            <a:schemeClr val="accent1">
                              <a:lumMod val="75000"/>
                            </a:schemeClr>
                          </a:solidFill>
                          <a:latin typeface="UGent Panno Text SemiBold" panose="02000706040000040003" pitchFamily="50"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nl-BE" sz="3600" dirty="0">
                          <a:solidFill>
                            <a:schemeClr val="accent1">
                              <a:lumMod val="75000"/>
                            </a:schemeClr>
                          </a:solidFill>
                          <a:latin typeface="UGent Panno Text SemiBold" panose="02000706040000040003" pitchFamily="50"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1188718" y="5852351"/>
          <a:ext cx="7059168" cy="649224"/>
        </p:xfrm>
        <a:graphic>
          <a:graphicData uri="http://schemas.openxmlformats.org/drawingml/2006/table">
            <a:tbl>
              <a:tblPr firstRow="1" bandRow="1">
                <a:tableStyleId>{5C22544A-7EE6-4342-B048-85BDC9FD1C3A}</a:tableStyleId>
              </a:tblPr>
              <a:tblGrid>
                <a:gridCol w="784352">
                  <a:extLst>
                    <a:ext uri="{9D8B030D-6E8A-4147-A177-3AD203B41FA5}">
                      <a16:colId xmlns:a16="http://schemas.microsoft.com/office/drawing/2014/main" val="20000"/>
                    </a:ext>
                  </a:extLst>
                </a:gridCol>
                <a:gridCol w="784352">
                  <a:extLst>
                    <a:ext uri="{9D8B030D-6E8A-4147-A177-3AD203B41FA5}">
                      <a16:colId xmlns:a16="http://schemas.microsoft.com/office/drawing/2014/main" val="20001"/>
                    </a:ext>
                  </a:extLst>
                </a:gridCol>
                <a:gridCol w="784352">
                  <a:extLst>
                    <a:ext uri="{9D8B030D-6E8A-4147-A177-3AD203B41FA5}">
                      <a16:colId xmlns:a16="http://schemas.microsoft.com/office/drawing/2014/main" val="20002"/>
                    </a:ext>
                  </a:extLst>
                </a:gridCol>
                <a:gridCol w="784352">
                  <a:extLst>
                    <a:ext uri="{9D8B030D-6E8A-4147-A177-3AD203B41FA5}">
                      <a16:colId xmlns:a16="http://schemas.microsoft.com/office/drawing/2014/main" val="20003"/>
                    </a:ext>
                  </a:extLst>
                </a:gridCol>
                <a:gridCol w="784352">
                  <a:extLst>
                    <a:ext uri="{9D8B030D-6E8A-4147-A177-3AD203B41FA5}">
                      <a16:colId xmlns:a16="http://schemas.microsoft.com/office/drawing/2014/main" val="20004"/>
                    </a:ext>
                  </a:extLst>
                </a:gridCol>
                <a:gridCol w="784352">
                  <a:extLst>
                    <a:ext uri="{9D8B030D-6E8A-4147-A177-3AD203B41FA5}">
                      <a16:colId xmlns:a16="http://schemas.microsoft.com/office/drawing/2014/main" val="20005"/>
                    </a:ext>
                  </a:extLst>
                </a:gridCol>
                <a:gridCol w="784352">
                  <a:extLst>
                    <a:ext uri="{9D8B030D-6E8A-4147-A177-3AD203B41FA5}">
                      <a16:colId xmlns:a16="http://schemas.microsoft.com/office/drawing/2014/main" val="20006"/>
                    </a:ext>
                  </a:extLst>
                </a:gridCol>
                <a:gridCol w="784352">
                  <a:extLst>
                    <a:ext uri="{9D8B030D-6E8A-4147-A177-3AD203B41FA5}">
                      <a16:colId xmlns:a16="http://schemas.microsoft.com/office/drawing/2014/main" val="20007"/>
                    </a:ext>
                  </a:extLst>
                </a:gridCol>
                <a:gridCol w="784352">
                  <a:extLst>
                    <a:ext uri="{9D8B030D-6E8A-4147-A177-3AD203B41FA5}">
                      <a16:colId xmlns:a16="http://schemas.microsoft.com/office/drawing/2014/main" val="20008"/>
                    </a:ext>
                  </a:extLst>
                </a:gridCol>
              </a:tblGrid>
              <a:tr h="649224">
                <a:tc>
                  <a:txBody>
                    <a:bodyPr/>
                    <a:lstStyle/>
                    <a:p>
                      <a:pPr algn="ctr"/>
                      <a:r>
                        <a:rPr lang="nl-BE" sz="1600" dirty="0">
                          <a:solidFill>
                            <a:schemeClr val="tx1"/>
                          </a:solidFill>
                          <a:latin typeface="UGent Panno Text SemiBold" panose="02000706040000040003" pitchFamily="50"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6539" y="3465513"/>
            <a:ext cx="3381138" cy="1982869"/>
          </a:xfrm>
          <a:prstGeom prst="rect">
            <a:avLst/>
          </a:prstGeom>
        </p:spPr>
      </p:pic>
    </p:spTree>
    <p:extLst>
      <p:ext uri="{BB962C8B-B14F-4D97-AF65-F5344CB8AC3E}">
        <p14:creationId xmlns:p14="http://schemas.microsoft.com/office/powerpoint/2010/main" val="68108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nl-BE" dirty="0">
                <a:latin typeface="UGent Panno Text SemiBold" panose="02000706040000040003" pitchFamily="50" charset="0"/>
              </a:rPr>
              <a:t>waarom zouden we wakker liggen van sorteren?</a:t>
            </a:r>
          </a:p>
        </p:txBody>
      </p:sp>
      <p:graphicFrame>
        <p:nvGraphicFramePr>
          <p:cNvPr id="9" name="Table 8"/>
          <p:cNvGraphicFramePr>
            <a:graphicFrameLocks noGrp="1"/>
          </p:cNvGraphicFramePr>
          <p:nvPr/>
        </p:nvGraphicFramePr>
        <p:xfrm>
          <a:off x="1723556" y="5255710"/>
          <a:ext cx="7059170" cy="649224"/>
        </p:xfrm>
        <a:graphic>
          <a:graphicData uri="http://schemas.openxmlformats.org/drawingml/2006/table">
            <a:tbl>
              <a:tblPr firstRow="1" bandRow="1">
                <a:tableStyleId>{5C22544A-7EE6-4342-B048-85BDC9FD1C3A}</a:tableStyleId>
              </a:tblPr>
              <a:tblGrid>
                <a:gridCol w="705917">
                  <a:extLst>
                    <a:ext uri="{9D8B030D-6E8A-4147-A177-3AD203B41FA5}">
                      <a16:colId xmlns:a16="http://schemas.microsoft.com/office/drawing/2014/main" val="20000"/>
                    </a:ext>
                  </a:extLst>
                </a:gridCol>
                <a:gridCol w="705917">
                  <a:extLst>
                    <a:ext uri="{9D8B030D-6E8A-4147-A177-3AD203B41FA5}">
                      <a16:colId xmlns:a16="http://schemas.microsoft.com/office/drawing/2014/main" val="20001"/>
                    </a:ext>
                  </a:extLst>
                </a:gridCol>
                <a:gridCol w="705917">
                  <a:extLst>
                    <a:ext uri="{9D8B030D-6E8A-4147-A177-3AD203B41FA5}">
                      <a16:colId xmlns:a16="http://schemas.microsoft.com/office/drawing/2014/main" val="20002"/>
                    </a:ext>
                  </a:extLst>
                </a:gridCol>
                <a:gridCol w="705917">
                  <a:extLst>
                    <a:ext uri="{9D8B030D-6E8A-4147-A177-3AD203B41FA5}">
                      <a16:colId xmlns:a16="http://schemas.microsoft.com/office/drawing/2014/main" val="20003"/>
                    </a:ext>
                  </a:extLst>
                </a:gridCol>
                <a:gridCol w="705917">
                  <a:extLst>
                    <a:ext uri="{9D8B030D-6E8A-4147-A177-3AD203B41FA5}">
                      <a16:colId xmlns:a16="http://schemas.microsoft.com/office/drawing/2014/main" val="20004"/>
                    </a:ext>
                  </a:extLst>
                </a:gridCol>
                <a:gridCol w="705917">
                  <a:extLst>
                    <a:ext uri="{9D8B030D-6E8A-4147-A177-3AD203B41FA5}">
                      <a16:colId xmlns:a16="http://schemas.microsoft.com/office/drawing/2014/main" val="20005"/>
                    </a:ext>
                  </a:extLst>
                </a:gridCol>
                <a:gridCol w="705917">
                  <a:extLst>
                    <a:ext uri="{9D8B030D-6E8A-4147-A177-3AD203B41FA5}">
                      <a16:colId xmlns:a16="http://schemas.microsoft.com/office/drawing/2014/main" val="20006"/>
                    </a:ext>
                  </a:extLst>
                </a:gridCol>
                <a:gridCol w="705917">
                  <a:extLst>
                    <a:ext uri="{9D8B030D-6E8A-4147-A177-3AD203B41FA5}">
                      <a16:colId xmlns:a16="http://schemas.microsoft.com/office/drawing/2014/main" val="20007"/>
                    </a:ext>
                  </a:extLst>
                </a:gridCol>
                <a:gridCol w="705917">
                  <a:extLst>
                    <a:ext uri="{9D8B030D-6E8A-4147-A177-3AD203B41FA5}">
                      <a16:colId xmlns:a16="http://schemas.microsoft.com/office/drawing/2014/main" val="20008"/>
                    </a:ext>
                  </a:extLst>
                </a:gridCol>
                <a:gridCol w="705917">
                  <a:extLst>
                    <a:ext uri="{9D8B030D-6E8A-4147-A177-3AD203B41FA5}">
                      <a16:colId xmlns:a16="http://schemas.microsoft.com/office/drawing/2014/main" val="20009"/>
                    </a:ext>
                  </a:extLst>
                </a:gridCol>
              </a:tblGrid>
              <a:tr h="649224">
                <a:tc>
                  <a:txBody>
                    <a:bodyPr/>
                    <a:lstStyle/>
                    <a:p>
                      <a:pPr algn="ctr"/>
                      <a:r>
                        <a:rPr lang="nl-BE" sz="1600" dirty="0">
                          <a:solidFill>
                            <a:schemeClr val="tx1"/>
                          </a:solidFill>
                          <a:latin typeface="UGent Panno Text SemiBold" panose="02000706040000040003" pitchFamily="50"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Content Placeholder 1"/>
          <p:cNvSpPr>
            <a:spLocks noGrp="1"/>
          </p:cNvSpPr>
          <p:nvPr>
            <p:ph idx="1"/>
          </p:nvPr>
        </p:nvSpPr>
        <p:spPr>
          <a:xfrm>
            <a:off x="838200" y="5011947"/>
            <a:ext cx="10515600" cy="1165015"/>
          </a:xfrm>
        </p:spPr>
        <p:txBody>
          <a:bodyPr>
            <a:normAutofit/>
          </a:bodyPr>
          <a:lstStyle/>
          <a:p>
            <a:endParaRPr lang="nl-BE" sz="3200" dirty="0">
              <a:latin typeface="UGent Panno Text SemiLight" panose="02000406040000040003" pitchFamily="50" charset="0"/>
            </a:endParaRPr>
          </a:p>
          <a:p>
            <a:r>
              <a:rPr lang="nl-BE" sz="3200" dirty="0">
                <a:latin typeface="UGent Panno Text SemiLight" panose="02000406040000040003" pitchFamily="50" charset="0"/>
              </a:rPr>
              <a:t>waar leg jij je messen, vorken en lepels?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5044" y="2717494"/>
            <a:ext cx="437802" cy="198537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6944" y="2559504"/>
            <a:ext cx="496845" cy="214336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2293" y="1825429"/>
            <a:ext cx="777436" cy="293352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4149" y="1623267"/>
            <a:ext cx="560018" cy="317793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9486" y="2397107"/>
            <a:ext cx="390117" cy="230576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0274" y="1509052"/>
            <a:ext cx="517543" cy="3292149"/>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29531" y="2493033"/>
            <a:ext cx="432614" cy="2209839"/>
          </a:xfrm>
          <a:prstGeom prst="rect">
            <a:avLst/>
          </a:prstGeom>
        </p:spPr>
      </p:pic>
      <p:graphicFrame>
        <p:nvGraphicFramePr>
          <p:cNvPr id="7" name="Table 6"/>
          <p:cNvGraphicFramePr>
            <a:graphicFrameLocks noGrp="1"/>
          </p:cNvGraphicFramePr>
          <p:nvPr/>
        </p:nvGraphicFramePr>
        <p:xfrm>
          <a:off x="1783941" y="1509052"/>
          <a:ext cx="7059170" cy="3571906"/>
        </p:xfrm>
        <a:graphic>
          <a:graphicData uri="http://schemas.openxmlformats.org/drawingml/2006/table">
            <a:tbl>
              <a:tblPr firstRow="1" bandRow="1">
                <a:tableStyleId>{5C22544A-7EE6-4342-B048-85BDC9FD1C3A}</a:tableStyleId>
              </a:tblPr>
              <a:tblGrid>
                <a:gridCol w="705917">
                  <a:extLst>
                    <a:ext uri="{9D8B030D-6E8A-4147-A177-3AD203B41FA5}">
                      <a16:colId xmlns:a16="http://schemas.microsoft.com/office/drawing/2014/main" val="20000"/>
                    </a:ext>
                  </a:extLst>
                </a:gridCol>
                <a:gridCol w="705917">
                  <a:extLst>
                    <a:ext uri="{9D8B030D-6E8A-4147-A177-3AD203B41FA5}">
                      <a16:colId xmlns:a16="http://schemas.microsoft.com/office/drawing/2014/main" val="20001"/>
                    </a:ext>
                  </a:extLst>
                </a:gridCol>
                <a:gridCol w="705917">
                  <a:extLst>
                    <a:ext uri="{9D8B030D-6E8A-4147-A177-3AD203B41FA5}">
                      <a16:colId xmlns:a16="http://schemas.microsoft.com/office/drawing/2014/main" val="20002"/>
                    </a:ext>
                  </a:extLst>
                </a:gridCol>
                <a:gridCol w="705917">
                  <a:extLst>
                    <a:ext uri="{9D8B030D-6E8A-4147-A177-3AD203B41FA5}">
                      <a16:colId xmlns:a16="http://schemas.microsoft.com/office/drawing/2014/main" val="20003"/>
                    </a:ext>
                  </a:extLst>
                </a:gridCol>
                <a:gridCol w="705917">
                  <a:extLst>
                    <a:ext uri="{9D8B030D-6E8A-4147-A177-3AD203B41FA5}">
                      <a16:colId xmlns:a16="http://schemas.microsoft.com/office/drawing/2014/main" val="20004"/>
                    </a:ext>
                  </a:extLst>
                </a:gridCol>
                <a:gridCol w="705917">
                  <a:extLst>
                    <a:ext uri="{9D8B030D-6E8A-4147-A177-3AD203B41FA5}">
                      <a16:colId xmlns:a16="http://schemas.microsoft.com/office/drawing/2014/main" val="20005"/>
                    </a:ext>
                  </a:extLst>
                </a:gridCol>
                <a:gridCol w="705917">
                  <a:extLst>
                    <a:ext uri="{9D8B030D-6E8A-4147-A177-3AD203B41FA5}">
                      <a16:colId xmlns:a16="http://schemas.microsoft.com/office/drawing/2014/main" val="20006"/>
                    </a:ext>
                  </a:extLst>
                </a:gridCol>
                <a:gridCol w="705917">
                  <a:extLst>
                    <a:ext uri="{9D8B030D-6E8A-4147-A177-3AD203B41FA5}">
                      <a16:colId xmlns:a16="http://schemas.microsoft.com/office/drawing/2014/main" val="20007"/>
                    </a:ext>
                  </a:extLst>
                </a:gridCol>
                <a:gridCol w="705917">
                  <a:extLst>
                    <a:ext uri="{9D8B030D-6E8A-4147-A177-3AD203B41FA5}">
                      <a16:colId xmlns:a16="http://schemas.microsoft.com/office/drawing/2014/main" val="20008"/>
                    </a:ext>
                  </a:extLst>
                </a:gridCol>
                <a:gridCol w="705917">
                  <a:extLst>
                    <a:ext uri="{9D8B030D-6E8A-4147-A177-3AD203B41FA5}">
                      <a16:colId xmlns:a16="http://schemas.microsoft.com/office/drawing/2014/main" val="20009"/>
                    </a:ext>
                  </a:extLst>
                </a:gridCol>
              </a:tblGrid>
              <a:tr h="3571906">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nl-BE" sz="3600" dirty="0">
                          <a:solidFill>
                            <a:schemeClr val="accent1">
                              <a:lumMod val="75000"/>
                            </a:schemeClr>
                          </a:solidFill>
                          <a:latin typeface="UGent Panno Text SemiBold" panose="02000706040000040003" pitchFamily="50"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8416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nl-BE" dirty="0">
                <a:latin typeface="UGent Panno Text SemiBold" panose="02000706040000040003" pitchFamily="50" charset="0"/>
              </a:rPr>
              <a:t>waarom zouden we wakker liggen van sorteren?</a:t>
            </a:r>
          </a:p>
        </p:txBody>
      </p:sp>
      <p:graphicFrame>
        <p:nvGraphicFramePr>
          <p:cNvPr id="9" name="Table 8"/>
          <p:cNvGraphicFramePr>
            <a:graphicFrameLocks noGrp="1"/>
          </p:cNvGraphicFramePr>
          <p:nvPr/>
        </p:nvGraphicFramePr>
        <p:xfrm>
          <a:off x="1723556" y="5255710"/>
          <a:ext cx="7059170" cy="649224"/>
        </p:xfrm>
        <a:graphic>
          <a:graphicData uri="http://schemas.openxmlformats.org/drawingml/2006/table">
            <a:tbl>
              <a:tblPr firstRow="1" bandRow="1">
                <a:tableStyleId>{5C22544A-7EE6-4342-B048-85BDC9FD1C3A}</a:tableStyleId>
              </a:tblPr>
              <a:tblGrid>
                <a:gridCol w="705917">
                  <a:extLst>
                    <a:ext uri="{9D8B030D-6E8A-4147-A177-3AD203B41FA5}">
                      <a16:colId xmlns:a16="http://schemas.microsoft.com/office/drawing/2014/main" val="20000"/>
                    </a:ext>
                  </a:extLst>
                </a:gridCol>
                <a:gridCol w="705917">
                  <a:extLst>
                    <a:ext uri="{9D8B030D-6E8A-4147-A177-3AD203B41FA5}">
                      <a16:colId xmlns:a16="http://schemas.microsoft.com/office/drawing/2014/main" val="20001"/>
                    </a:ext>
                  </a:extLst>
                </a:gridCol>
                <a:gridCol w="705917">
                  <a:extLst>
                    <a:ext uri="{9D8B030D-6E8A-4147-A177-3AD203B41FA5}">
                      <a16:colId xmlns:a16="http://schemas.microsoft.com/office/drawing/2014/main" val="20002"/>
                    </a:ext>
                  </a:extLst>
                </a:gridCol>
                <a:gridCol w="705917">
                  <a:extLst>
                    <a:ext uri="{9D8B030D-6E8A-4147-A177-3AD203B41FA5}">
                      <a16:colId xmlns:a16="http://schemas.microsoft.com/office/drawing/2014/main" val="20003"/>
                    </a:ext>
                  </a:extLst>
                </a:gridCol>
                <a:gridCol w="705917">
                  <a:extLst>
                    <a:ext uri="{9D8B030D-6E8A-4147-A177-3AD203B41FA5}">
                      <a16:colId xmlns:a16="http://schemas.microsoft.com/office/drawing/2014/main" val="20004"/>
                    </a:ext>
                  </a:extLst>
                </a:gridCol>
                <a:gridCol w="705917">
                  <a:extLst>
                    <a:ext uri="{9D8B030D-6E8A-4147-A177-3AD203B41FA5}">
                      <a16:colId xmlns:a16="http://schemas.microsoft.com/office/drawing/2014/main" val="20005"/>
                    </a:ext>
                  </a:extLst>
                </a:gridCol>
                <a:gridCol w="705917">
                  <a:extLst>
                    <a:ext uri="{9D8B030D-6E8A-4147-A177-3AD203B41FA5}">
                      <a16:colId xmlns:a16="http://schemas.microsoft.com/office/drawing/2014/main" val="20006"/>
                    </a:ext>
                  </a:extLst>
                </a:gridCol>
                <a:gridCol w="705917">
                  <a:extLst>
                    <a:ext uri="{9D8B030D-6E8A-4147-A177-3AD203B41FA5}">
                      <a16:colId xmlns:a16="http://schemas.microsoft.com/office/drawing/2014/main" val="20007"/>
                    </a:ext>
                  </a:extLst>
                </a:gridCol>
                <a:gridCol w="705917">
                  <a:extLst>
                    <a:ext uri="{9D8B030D-6E8A-4147-A177-3AD203B41FA5}">
                      <a16:colId xmlns:a16="http://schemas.microsoft.com/office/drawing/2014/main" val="20008"/>
                    </a:ext>
                  </a:extLst>
                </a:gridCol>
                <a:gridCol w="705917">
                  <a:extLst>
                    <a:ext uri="{9D8B030D-6E8A-4147-A177-3AD203B41FA5}">
                      <a16:colId xmlns:a16="http://schemas.microsoft.com/office/drawing/2014/main" val="20009"/>
                    </a:ext>
                  </a:extLst>
                </a:gridCol>
              </a:tblGrid>
              <a:tr h="649224">
                <a:tc>
                  <a:txBody>
                    <a:bodyPr/>
                    <a:lstStyle/>
                    <a:p>
                      <a:pPr algn="ctr"/>
                      <a:r>
                        <a:rPr lang="nl-BE" sz="1600" dirty="0">
                          <a:solidFill>
                            <a:schemeClr val="tx1"/>
                          </a:solidFill>
                          <a:latin typeface="UGent Panno Text SemiBold" panose="02000706040000040003" pitchFamily="50"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Content Placeholder 1"/>
          <p:cNvSpPr>
            <a:spLocks noGrp="1"/>
          </p:cNvSpPr>
          <p:nvPr>
            <p:ph idx="1"/>
          </p:nvPr>
        </p:nvSpPr>
        <p:spPr>
          <a:xfrm>
            <a:off x="838200" y="5011947"/>
            <a:ext cx="10515600" cy="1165015"/>
          </a:xfrm>
        </p:spPr>
        <p:txBody>
          <a:bodyPr>
            <a:normAutofit/>
          </a:bodyPr>
          <a:lstStyle/>
          <a:p>
            <a:endParaRPr lang="nl-BE" sz="3200" dirty="0">
              <a:latin typeface="UGent Panno Text SemiLight" panose="02000406040000040003" pitchFamily="50" charset="0"/>
            </a:endParaRPr>
          </a:p>
          <a:p>
            <a:r>
              <a:rPr lang="nl-BE" sz="3200" dirty="0">
                <a:latin typeface="UGent Panno Text SemiLight" panose="02000406040000040003" pitchFamily="50" charset="0"/>
              </a:rPr>
              <a:t>waar leg jij je messen, vorken en lepels?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944" y="2559504"/>
            <a:ext cx="496845" cy="214336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9486" y="2397107"/>
            <a:ext cx="390117" cy="230576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9531" y="2493033"/>
            <a:ext cx="432614" cy="220983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900197">
            <a:off x="3225771" y="3066970"/>
            <a:ext cx="2161931" cy="140545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659035">
            <a:off x="774325" y="2605502"/>
            <a:ext cx="2598282" cy="1514847"/>
          </a:xfrm>
          <a:prstGeom prst="rect">
            <a:avLst/>
          </a:prstGeom>
          <a:scene3d>
            <a:camera prst="orthographicFront">
              <a:rot lat="0" lon="21599969" rev="0"/>
            </a:camera>
            <a:lightRig rig="threePt" dir="t"/>
          </a:scene3d>
        </p:spPr>
      </p:pic>
      <p:graphicFrame>
        <p:nvGraphicFramePr>
          <p:cNvPr id="7" name="Table 6"/>
          <p:cNvGraphicFramePr>
            <a:graphicFrameLocks noGrp="1"/>
          </p:cNvGraphicFramePr>
          <p:nvPr/>
        </p:nvGraphicFramePr>
        <p:xfrm>
          <a:off x="1783941" y="1509052"/>
          <a:ext cx="7059170" cy="3571906"/>
        </p:xfrm>
        <a:graphic>
          <a:graphicData uri="http://schemas.openxmlformats.org/drawingml/2006/table">
            <a:tbl>
              <a:tblPr firstRow="1" bandRow="1">
                <a:tableStyleId>{5C22544A-7EE6-4342-B048-85BDC9FD1C3A}</a:tableStyleId>
              </a:tblPr>
              <a:tblGrid>
                <a:gridCol w="705917">
                  <a:extLst>
                    <a:ext uri="{9D8B030D-6E8A-4147-A177-3AD203B41FA5}">
                      <a16:colId xmlns:a16="http://schemas.microsoft.com/office/drawing/2014/main" val="20000"/>
                    </a:ext>
                  </a:extLst>
                </a:gridCol>
                <a:gridCol w="705917">
                  <a:extLst>
                    <a:ext uri="{9D8B030D-6E8A-4147-A177-3AD203B41FA5}">
                      <a16:colId xmlns:a16="http://schemas.microsoft.com/office/drawing/2014/main" val="20001"/>
                    </a:ext>
                  </a:extLst>
                </a:gridCol>
                <a:gridCol w="705917">
                  <a:extLst>
                    <a:ext uri="{9D8B030D-6E8A-4147-A177-3AD203B41FA5}">
                      <a16:colId xmlns:a16="http://schemas.microsoft.com/office/drawing/2014/main" val="20002"/>
                    </a:ext>
                  </a:extLst>
                </a:gridCol>
                <a:gridCol w="705917">
                  <a:extLst>
                    <a:ext uri="{9D8B030D-6E8A-4147-A177-3AD203B41FA5}">
                      <a16:colId xmlns:a16="http://schemas.microsoft.com/office/drawing/2014/main" val="20003"/>
                    </a:ext>
                  </a:extLst>
                </a:gridCol>
                <a:gridCol w="705917">
                  <a:extLst>
                    <a:ext uri="{9D8B030D-6E8A-4147-A177-3AD203B41FA5}">
                      <a16:colId xmlns:a16="http://schemas.microsoft.com/office/drawing/2014/main" val="20004"/>
                    </a:ext>
                  </a:extLst>
                </a:gridCol>
                <a:gridCol w="705917">
                  <a:extLst>
                    <a:ext uri="{9D8B030D-6E8A-4147-A177-3AD203B41FA5}">
                      <a16:colId xmlns:a16="http://schemas.microsoft.com/office/drawing/2014/main" val="20005"/>
                    </a:ext>
                  </a:extLst>
                </a:gridCol>
                <a:gridCol w="705917">
                  <a:extLst>
                    <a:ext uri="{9D8B030D-6E8A-4147-A177-3AD203B41FA5}">
                      <a16:colId xmlns:a16="http://schemas.microsoft.com/office/drawing/2014/main" val="20006"/>
                    </a:ext>
                  </a:extLst>
                </a:gridCol>
                <a:gridCol w="705917">
                  <a:extLst>
                    <a:ext uri="{9D8B030D-6E8A-4147-A177-3AD203B41FA5}">
                      <a16:colId xmlns:a16="http://schemas.microsoft.com/office/drawing/2014/main" val="20007"/>
                    </a:ext>
                  </a:extLst>
                </a:gridCol>
                <a:gridCol w="705917">
                  <a:extLst>
                    <a:ext uri="{9D8B030D-6E8A-4147-A177-3AD203B41FA5}">
                      <a16:colId xmlns:a16="http://schemas.microsoft.com/office/drawing/2014/main" val="20008"/>
                    </a:ext>
                  </a:extLst>
                </a:gridCol>
                <a:gridCol w="705917">
                  <a:extLst>
                    <a:ext uri="{9D8B030D-6E8A-4147-A177-3AD203B41FA5}">
                      <a16:colId xmlns:a16="http://schemas.microsoft.com/office/drawing/2014/main" val="20009"/>
                    </a:ext>
                  </a:extLst>
                </a:gridCol>
              </a:tblGrid>
              <a:tr h="3571906">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nl-BE" sz="3600" dirty="0">
                          <a:solidFill>
                            <a:schemeClr val="accent1">
                              <a:lumMod val="75000"/>
                            </a:schemeClr>
                          </a:solidFill>
                          <a:latin typeface="UGent Panno Text SemiBold" panose="02000706040000040003" pitchFamily="50"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043739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nl-BE" dirty="0">
                <a:latin typeface="UGent Panno Text SemiBold" panose="02000706040000040003" pitchFamily="50" charset="0"/>
              </a:rPr>
              <a:t>waarom zouden we wakker liggen van sorteren?</a:t>
            </a:r>
          </a:p>
        </p:txBody>
      </p:sp>
      <p:graphicFrame>
        <p:nvGraphicFramePr>
          <p:cNvPr id="7" name="Table 6"/>
          <p:cNvGraphicFramePr>
            <a:graphicFrameLocks noGrp="1"/>
          </p:cNvGraphicFramePr>
          <p:nvPr/>
        </p:nvGraphicFramePr>
        <p:xfrm>
          <a:off x="1723556" y="1899020"/>
          <a:ext cx="7059170" cy="649224"/>
        </p:xfrm>
        <a:graphic>
          <a:graphicData uri="http://schemas.openxmlformats.org/drawingml/2006/table">
            <a:tbl>
              <a:tblPr firstRow="1" bandRow="1">
                <a:tableStyleId>{5C22544A-7EE6-4342-B048-85BDC9FD1C3A}</a:tableStyleId>
              </a:tblPr>
              <a:tblGrid>
                <a:gridCol w="705917">
                  <a:extLst>
                    <a:ext uri="{9D8B030D-6E8A-4147-A177-3AD203B41FA5}">
                      <a16:colId xmlns:a16="http://schemas.microsoft.com/office/drawing/2014/main" val="20000"/>
                    </a:ext>
                  </a:extLst>
                </a:gridCol>
                <a:gridCol w="705917">
                  <a:extLst>
                    <a:ext uri="{9D8B030D-6E8A-4147-A177-3AD203B41FA5}">
                      <a16:colId xmlns:a16="http://schemas.microsoft.com/office/drawing/2014/main" val="20001"/>
                    </a:ext>
                  </a:extLst>
                </a:gridCol>
                <a:gridCol w="705917">
                  <a:extLst>
                    <a:ext uri="{9D8B030D-6E8A-4147-A177-3AD203B41FA5}">
                      <a16:colId xmlns:a16="http://schemas.microsoft.com/office/drawing/2014/main" val="20002"/>
                    </a:ext>
                  </a:extLst>
                </a:gridCol>
                <a:gridCol w="705917">
                  <a:extLst>
                    <a:ext uri="{9D8B030D-6E8A-4147-A177-3AD203B41FA5}">
                      <a16:colId xmlns:a16="http://schemas.microsoft.com/office/drawing/2014/main" val="20003"/>
                    </a:ext>
                  </a:extLst>
                </a:gridCol>
                <a:gridCol w="705917">
                  <a:extLst>
                    <a:ext uri="{9D8B030D-6E8A-4147-A177-3AD203B41FA5}">
                      <a16:colId xmlns:a16="http://schemas.microsoft.com/office/drawing/2014/main" val="20004"/>
                    </a:ext>
                  </a:extLst>
                </a:gridCol>
                <a:gridCol w="705917">
                  <a:extLst>
                    <a:ext uri="{9D8B030D-6E8A-4147-A177-3AD203B41FA5}">
                      <a16:colId xmlns:a16="http://schemas.microsoft.com/office/drawing/2014/main" val="20005"/>
                    </a:ext>
                  </a:extLst>
                </a:gridCol>
                <a:gridCol w="705917">
                  <a:extLst>
                    <a:ext uri="{9D8B030D-6E8A-4147-A177-3AD203B41FA5}">
                      <a16:colId xmlns:a16="http://schemas.microsoft.com/office/drawing/2014/main" val="20006"/>
                    </a:ext>
                  </a:extLst>
                </a:gridCol>
                <a:gridCol w="705917">
                  <a:extLst>
                    <a:ext uri="{9D8B030D-6E8A-4147-A177-3AD203B41FA5}">
                      <a16:colId xmlns:a16="http://schemas.microsoft.com/office/drawing/2014/main" val="20007"/>
                    </a:ext>
                  </a:extLst>
                </a:gridCol>
                <a:gridCol w="705917">
                  <a:extLst>
                    <a:ext uri="{9D8B030D-6E8A-4147-A177-3AD203B41FA5}">
                      <a16:colId xmlns:a16="http://schemas.microsoft.com/office/drawing/2014/main" val="20008"/>
                    </a:ext>
                  </a:extLst>
                </a:gridCol>
                <a:gridCol w="705917">
                  <a:extLst>
                    <a:ext uri="{9D8B030D-6E8A-4147-A177-3AD203B41FA5}">
                      <a16:colId xmlns:a16="http://schemas.microsoft.com/office/drawing/2014/main" val="20009"/>
                    </a:ext>
                  </a:extLst>
                </a:gridCol>
              </a:tblGrid>
              <a:tr h="649224">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nl-BE" sz="3600" dirty="0">
                          <a:solidFill>
                            <a:schemeClr val="accent1">
                              <a:lumMod val="75000"/>
                            </a:schemeClr>
                          </a:solidFill>
                          <a:latin typeface="UGent Panno Text SemiBold" panose="02000706040000040003" pitchFamily="50"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1723556" y="2548244"/>
          <a:ext cx="7059170" cy="649224"/>
        </p:xfrm>
        <a:graphic>
          <a:graphicData uri="http://schemas.openxmlformats.org/drawingml/2006/table">
            <a:tbl>
              <a:tblPr firstRow="1" bandRow="1">
                <a:tableStyleId>{5C22544A-7EE6-4342-B048-85BDC9FD1C3A}</a:tableStyleId>
              </a:tblPr>
              <a:tblGrid>
                <a:gridCol w="705917">
                  <a:extLst>
                    <a:ext uri="{9D8B030D-6E8A-4147-A177-3AD203B41FA5}">
                      <a16:colId xmlns:a16="http://schemas.microsoft.com/office/drawing/2014/main" val="20000"/>
                    </a:ext>
                  </a:extLst>
                </a:gridCol>
                <a:gridCol w="705917">
                  <a:extLst>
                    <a:ext uri="{9D8B030D-6E8A-4147-A177-3AD203B41FA5}">
                      <a16:colId xmlns:a16="http://schemas.microsoft.com/office/drawing/2014/main" val="20001"/>
                    </a:ext>
                  </a:extLst>
                </a:gridCol>
                <a:gridCol w="705917">
                  <a:extLst>
                    <a:ext uri="{9D8B030D-6E8A-4147-A177-3AD203B41FA5}">
                      <a16:colId xmlns:a16="http://schemas.microsoft.com/office/drawing/2014/main" val="20002"/>
                    </a:ext>
                  </a:extLst>
                </a:gridCol>
                <a:gridCol w="705917">
                  <a:extLst>
                    <a:ext uri="{9D8B030D-6E8A-4147-A177-3AD203B41FA5}">
                      <a16:colId xmlns:a16="http://schemas.microsoft.com/office/drawing/2014/main" val="20003"/>
                    </a:ext>
                  </a:extLst>
                </a:gridCol>
                <a:gridCol w="705917">
                  <a:extLst>
                    <a:ext uri="{9D8B030D-6E8A-4147-A177-3AD203B41FA5}">
                      <a16:colId xmlns:a16="http://schemas.microsoft.com/office/drawing/2014/main" val="20004"/>
                    </a:ext>
                  </a:extLst>
                </a:gridCol>
                <a:gridCol w="705917">
                  <a:extLst>
                    <a:ext uri="{9D8B030D-6E8A-4147-A177-3AD203B41FA5}">
                      <a16:colId xmlns:a16="http://schemas.microsoft.com/office/drawing/2014/main" val="20005"/>
                    </a:ext>
                  </a:extLst>
                </a:gridCol>
                <a:gridCol w="705917">
                  <a:extLst>
                    <a:ext uri="{9D8B030D-6E8A-4147-A177-3AD203B41FA5}">
                      <a16:colId xmlns:a16="http://schemas.microsoft.com/office/drawing/2014/main" val="20006"/>
                    </a:ext>
                  </a:extLst>
                </a:gridCol>
                <a:gridCol w="705917">
                  <a:extLst>
                    <a:ext uri="{9D8B030D-6E8A-4147-A177-3AD203B41FA5}">
                      <a16:colId xmlns:a16="http://schemas.microsoft.com/office/drawing/2014/main" val="20007"/>
                    </a:ext>
                  </a:extLst>
                </a:gridCol>
                <a:gridCol w="705917">
                  <a:extLst>
                    <a:ext uri="{9D8B030D-6E8A-4147-A177-3AD203B41FA5}">
                      <a16:colId xmlns:a16="http://schemas.microsoft.com/office/drawing/2014/main" val="20008"/>
                    </a:ext>
                  </a:extLst>
                </a:gridCol>
                <a:gridCol w="705917">
                  <a:extLst>
                    <a:ext uri="{9D8B030D-6E8A-4147-A177-3AD203B41FA5}">
                      <a16:colId xmlns:a16="http://schemas.microsoft.com/office/drawing/2014/main" val="20009"/>
                    </a:ext>
                  </a:extLst>
                </a:gridCol>
              </a:tblGrid>
              <a:tr h="649224">
                <a:tc>
                  <a:txBody>
                    <a:bodyPr/>
                    <a:lstStyle/>
                    <a:p>
                      <a:pPr algn="ctr"/>
                      <a:r>
                        <a:rPr lang="nl-BE" sz="1600" dirty="0">
                          <a:solidFill>
                            <a:schemeClr val="tx1"/>
                          </a:solidFill>
                          <a:latin typeface="UGent Panno Text SemiBold" panose="02000706040000040003" pitchFamily="50"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Content Placeholder 1"/>
          <p:cNvSpPr>
            <a:spLocks noGrp="1"/>
          </p:cNvSpPr>
          <p:nvPr>
            <p:ph idx="1"/>
          </p:nvPr>
        </p:nvSpPr>
        <p:spPr>
          <a:xfrm>
            <a:off x="838200" y="3197467"/>
            <a:ext cx="10515600" cy="2979495"/>
          </a:xfrm>
        </p:spPr>
        <p:txBody>
          <a:bodyPr>
            <a:normAutofit/>
          </a:bodyPr>
          <a:lstStyle/>
          <a:p>
            <a:r>
              <a:rPr lang="nl-BE" sz="3200" dirty="0">
                <a:latin typeface="UGent Panno Text SemiLight" panose="02000406040000040003" pitchFamily="50" charset="0"/>
              </a:rPr>
              <a:t>steek hier de getallen    </a:t>
            </a:r>
            <a:r>
              <a:rPr lang="nl-BE" sz="3200" dirty="0">
                <a:solidFill>
                  <a:schemeClr val="accent1">
                    <a:lumMod val="75000"/>
                  </a:schemeClr>
                </a:solidFill>
                <a:latin typeface="UGent Panno Text SemiBold" panose="02000706040000040003" pitchFamily="50" charset="0"/>
              </a:rPr>
              <a:t>2   3   4   5   8   9    </a:t>
            </a:r>
            <a:r>
              <a:rPr lang="nl-BE" sz="3200" dirty="0">
                <a:latin typeface="UGent Panno Text SemiLight" panose="02000406040000040003" pitchFamily="50" charset="0"/>
              </a:rPr>
              <a:t>in weg</a:t>
            </a:r>
            <a:br>
              <a:rPr lang="nl-BE" sz="3200" dirty="0">
                <a:latin typeface="UGent Panno Text SemiLight" panose="02000406040000040003" pitchFamily="50" charset="0"/>
              </a:rPr>
            </a:br>
            <a:r>
              <a:rPr lang="nl-BE" sz="3200" dirty="0">
                <a:latin typeface="UGent Panno Text SemiLight" panose="02000406040000040003" pitchFamily="50" charset="0"/>
              </a:rPr>
              <a:t>waar zal je ze het snelst vinden?</a:t>
            </a:r>
          </a:p>
          <a:p>
            <a:r>
              <a:rPr lang="nl-BE" sz="3200" dirty="0">
                <a:latin typeface="UGent Panno Text SemiLight" panose="02000406040000040003" pitchFamily="50" charset="0"/>
              </a:rPr>
              <a:t>steek hier de getallen    </a:t>
            </a:r>
            <a:r>
              <a:rPr lang="nl-BE" sz="3200" dirty="0">
                <a:solidFill>
                  <a:schemeClr val="accent1">
                    <a:lumMod val="75000"/>
                  </a:schemeClr>
                </a:solidFill>
                <a:latin typeface="UGent Panno Text SemiBold" panose="02000706040000040003" pitchFamily="50" charset="0"/>
              </a:rPr>
              <a:t>20  30  40  50  80  90    </a:t>
            </a:r>
            <a:r>
              <a:rPr lang="nl-BE" sz="3200" dirty="0">
                <a:latin typeface="UGent Panno Text SemiLight" panose="02000406040000040003" pitchFamily="50" charset="0"/>
              </a:rPr>
              <a:t>in weg</a:t>
            </a:r>
            <a:br>
              <a:rPr lang="nl-BE" sz="3200" dirty="0">
                <a:latin typeface="UGent Panno Text SemiLight" panose="02000406040000040003" pitchFamily="50" charset="0"/>
              </a:rPr>
            </a:br>
            <a:r>
              <a:rPr lang="nl-BE" sz="3200" dirty="0">
                <a:latin typeface="UGent Panno Text SemiLight" panose="02000406040000040003" pitchFamily="50" charset="0"/>
              </a:rPr>
              <a:t>waar zal je ze het snelst vinden?</a:t>
            </a:r>
          </a:p>
          <a:p>
            <a:r>
              <a:rPr lang="nl-BE" sz="3200" dirty="0">
                <a:latin typeface="UGent Panno Text SemiLight" panose="02000406040000040003" pitchFamily="50" charset="0"/>
              </a:rPr>
              <a:t>steek hier de getallen   </a:t>
            </a:r>
            <a:r>
              <a:rPr lang="nl-BE" sz="3200" dirty="0">
                <a:solidFill>
                  <a:schemeClr val="accent1">
                    <a:lumMod val="75000"/>
                  </a:schemeClr>
                </a:solidFill>
                <a:latin typeface="UGent Panno Text SemiBold" panose="02000706040000040003" pitchFamily="50" charset="0"/>
              </a:rPr>
              <a:t>1002    1003   1004    1005   1008   1009  </a:t>
            </a:r>
            <a:r>
              <a:rPr lang="nl-BE" sz="3200" dirty="0">
                <a:latin typeface="UGent Panno Text SemiLight" panose="02000406040000040003" pitchFamily="50" charset="0"/>
              </a:rPr>
              <a:t>in weg</a:t>
            </a:r>
            <a:br>
              <a:rPr lang="nl-BE" sz="3200" dirty="0">
                <a:latin typeface="UGent Panno Text SemiLight" panose="02000406040000040003" pitchFamily="50" charset="0"/>
              </a:rPr>
            </a:br>
            <a:r>
              <a:rPr lang="nl-BE" sz="3200" dirty="0">
                <a:latin typeface="UGent Panno Text SemiLight" panose="02000406040000040003" pitchFamily="50" charset="0"/>
              </a:rPr>
              <a:t>waar zal je ze het snelst vinden?  </a:t>
            </a:r>
          </a:p>
        </p:txBody>
      </p:sp>
    </p:spTree>
    <p:extLst>
      <p:ext uri="{BB962C8B-B14F-4D97-AF65-F5344CB8AC3E}">
        <p14:creationId xmlns:p14="http://schemas.microsoft.com/office/powerpoint/2010/main" val="397354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nl-BE" dirty="0">
                <a:latin typeface="UGent Panno Text SemiBold" panose="02000706040000040003" pitchFamily="50" charset="0"/>
              </a:rPr>
              <a:t>waarom zouden we wakker liggen van sorteren?</a:t>
            </a:r>
          </a:p>
        </p:txBody>
      </p:sp>
      <p:graphicFrame>
        <p:nvGraphicFramePr>
          <p:cNvPr id="7" name="Table 6"/>
          <p:cNvGraphicFramePr>
            <a:graphicFrameLocks noGrp="1"/>
          </p:cNvGraphicFramePr>
          <p:nvPr/>
        </p:nvGraphicFramePr>
        <p:xfrm>
          <a:off x="1723556" y="1899020"/>
          <a:ext cx="7059170" cy="649224"/>
        </p:xfrm>
        <a:graphic>
          <a:graphicData uri="http://schemas.openxmlformats.org/drawingml/2006/table">
            <a:tbl>
              <a:tblPr firstRow="1" bandRow="1">
                <a:tableStyleId>{5C22544A-7EE6-4342-B048-85BDC9FD1C3A}</a:tableStyleId>
              </a:tblPr>
              <a:tblGrid>
                <a:gridCol w="705917">
                  <a:extLst>
                    <a:ext uri="{9D8B030D-6E8A-4147-A177-3AD203B41FA5}">
                      <a16:colId xmlns:a16="http://schemas.microsoft.com/office/drawing/2014/main" val="20000"/>
                    </a:ext>
                  </a:extLst>
                </a:gridCol>
                <a:gridCol w="705917">
                  <a:extLst>
                    <a:ext uri="{9D8B030D-6E8A-4147-A177-3AD203B41FA5}">
                      <a16:colId xmlns:a16="http://schemas.microsoft.com/office/drawing/2014/main" val="20001"/>
                    </a:ext>
                  </a:extLst>
                </a:gridCol>
                <a:gridCol w="705917">
                  <a:extLst>
                    <a:ext uri="{9D8B030D-6E8A-4147-A177-3AD203B41FA5}">
                      <a16:colId xmlns:a16="http://schemas.microsoft.com/office/drawing/2014/main" val="20002"/>
                    </a:ext>
                  </a:extLst>
                </a:gridCol>
                <a:gridCol w="705917">
                  <a:extLst>
                    <a:ext uri="{9D8B030D-6E8A-4147-A177-3AD203B41FA5}">
                      <a16:colId xmlns:a16="http://schemas.microsoft.com/office/drawing/2014/main" val="20003"/>
                    </a:ext>
                  </a:extLst>
                </a:gridCol>
                <a:gridCol w="705917">
                  <a:extLst>
                    <a:ext uri="{9D8B030D-6E8A-4147-A177-3AD203B41FA5}">
                      <a16:colId xmlns:a16="http://schemas.microsoft.com/office/drawing/2014/main" val="20004"/>
                    </a:ext>
                  </a:extLst>
                </a:gridCol>
                <a:gridCol w="705917">
                  <a:extLst>
                    <a:ext uri="{9D8B030D-6E8A-4147-A177-3AD203B41FA5}">
                      <a16:colId xmlns:a16="http://schemas.microsoft.com/office/drawing/2014/main" val="20005"/>
                    </a:ext>
                  </a:extLst>
                </a:gridCol>
                <a:gridCol w="705917">
                  <a:extLst>
                    <a:ext uri="{9D8B030D-6E8A-4147-A177-3AD203B41FA5}">
                      <a16:colId xmlns:a16="http://schemas.microsoft.com/office/drawing/2014/main" val="20006"/>
                    </a:ext>
                  </a:extLst>
                </a:gridCol>
                <a:gridCol w="705917">
                  <a:extLst>
                    <a:ext uri="{9D8B030D-6E8A-4147-A177-3AD203B41FA5}">
                      <a16:colId xmlns:a16="http://schemas.microsoft.com/office/drawing/2014/main" val="20007"/>
                    </a:ext>
                  </a:extLst>
                </a:gridCol>
                <a:gridCol w="705917">
                  <a:extLst>
                    <a:ext uri="{9D8B030D-6E8A-4147-A177-3AD203B41FA5}">
                      <a16:colId xmlns:a16="http://schemas.microsoft.com/office/drawing/2014/main" val="20008"/>
                    </a:ext>
                  </a:extLst>
                </a:gridCol>
                <a:gridCol w="705917">
                  <a:extLst>
                    <a:ext uri="{9D8B030D-6E8A-4147-A177-3AD203B41FA5}">
                      <a16:colId xmlns:a16="http://schemas.microsoft.com/office/drawing/2014/main" val="20009"/>
                    </a:ext>
                  </a:extLst>
                </a:gridCol>
              </a:tblGrid>
              <a:tr h="649224">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nl-BE" sz="3600" dirty="0">
                          <a:solidFill>
                            <a:schemeClr val="accent1">
                              <a:lumMod val="75000"/>
                            </a:schemeClr>
                          </a:solidFill>
                          <a:latin typeface="UGent Panno Text SemiBold" panose="02000706040000040003" pitchFamily="50"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1723556" y="2548244"/>
          <a:ext cx="7059170" cy="649224"/>
        </p:xfrm>
        <a:graphic>
          <a:graphicData uri="http://schemas.openxmlformats.org/drawingml/2006/table">
            <a:tbl>
              <a:tblPr firstRow="1" bandRow="1">
                <a:tableStyleId>{5C22544A-7EE6-4342-B048-85BDC9FD1C3A}</a:tableStyleId>
              </a:tblPr>
              <a:tblGrid>
                <a:gridCol w="705917">
                  <a:extLst>
                    <a:ext uri="{9D8B030D-6E8A-4147-A177-3AD203B41FA5}">
                      <a16:colId xmlns:a16="http://schemas.microsoft.com/office/drawing/2014/main" val="20000"/>
                    </a:ext>
                  </a:extLst>
                </a:gridCol>
                <a:gridCol w="705917">
                  <a:extLst>
                    <a:ext uri="{9D8B030D-6E8A-4147-A177-3AD203B41FA5}">
                      <a16:colId xmlns:a16="http://schemas.microsoft.com/office/drawing/2014/main" val="20001"/>
                    </a:ext>
                  </a:extLst>
                </a:gridCol>
                <a:gridCol w="705917">
                  <a:extLst>
                    <a:ext uri="{9D8B030D-6E8A-4147-A177-3AD203B41FA5}">
                      <a16:colId xmlns:a16="http://schemas.microsoft.com/office/drawing/2014/main" val="20002"/>
                    </a:ext>
                  </a:extLst>
                </a:gridCol>
                <a:gridCol w="705917">
                  <a:extLst>
                    <a:ext uri="{9D8B030D-6E8A-4147-A177-3AD203B41FA5}">
                      <a16:colId xmlns:a16="http://schemas.microsoft.com/office/drawing/2014/main" val="20003"/>
                    </a:ext>
                  </a:extLst>
                </a:gridCol>
                <a:gridCol w="705917">
                  <a:extLst>
                    <a:ext uri="{9D8B030D-6E8A-4147-A177-3AD203B41FA5}">
                      <a16:colId xmlns:a16="http://schemas.microsoft.com/office/drawing/2014/main" val="20004"/>
                    </a:ext>
                  </a:extLst>
                </a:gridCol>
                <a:gridCol w="705917">
                  <a:extLst>
                    <a:ext uri="{9D8B030D-6E8A-4147-A177-3AD203B41FA5}">
                      <a16:colId xmlns:a16="http://schemas.microsoft.com/office/drawing/2014/main" val="20005"/>
                    </a:ext>
                  </a:extLst>
                </a:gridCol>
                <a:gridCol w="705917">
                  <a:extLst>
                    <a:ext uri="{9D8B030D-6E8A-4147-A177-3AD203B41FA5}">
                      <a16:colId xmlns:a16="http://schemas.microsoft.com/office/drawing/2014/main" val="20006"/>
                    </a:ext>
                  </a:extLst>
                </a:gridCol>
                <a:gridCol w="705917">
                  <a:extLst>
                    <a:ext uri="{9D8B030D-6E8A-4147-A177-3AD203B41FA5}">
                      <a16:colId xmlns:a16="http://schemas.microsoft.com/office/drawing/2014/main" val="20007"/>
                    </a:ext>
                  </a:extLst>
                </a:gridCol>
                <a:gridCol w="705917">
                  <a:extLst>
                    <a:ext uri="{9D8B030D-6E8A-4147-A177-3AD203B41FA5}">
                      <a16:colId xmlns:a16="http://schemas.microsoft.com/office/drawing/2014/main" val="20008"/>
                    </a:ext>
                  </a:extLst>
                </a:gridCol>
                <a:gridCol w="705917">
                  <a:extLst>
                    <a:ext uri="{9D8B030D-6E8A-4147-A177-3AD203B41FA5}">
                      <a16:colId xmlns:a16="http://schemas.microsoft.com/office/drawing/2014/main" val="20009"/>
                    </a:ext>
                  </a:extLst>
                </a:gridCol>
              </a:tblGrid>
              <a:tr h="649224">
                <a:tc>
                  <a:txBody>
                    <a:bodyPr/>
                    <a:lstStyle/>
                    <a:p>
                      <a:pPr algn="ctr"/>
                      <a:r>
                        <a:rPr lang="nl-BE" sz="1600" dirty="0">
                          <a:solidFill>
                            <a:schemeClr val="tx1"/>
                          </a:solidFill>
                          <a:latin typeface="UGent Panno Text SemiBold" panose="02000706040000040003" pitchFamily="50"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Content Placeholder 1"/>
          <p:cNvSpPr>
            <a:spLocks noGrp="1"/>
          </p:cNvSpPr>
          <p:nvPr>
            <p:ph idx="1"/>
          </p:nvPr>
        </p:nvSpPr>
        <p:spPr>
          <a:xfrm>
            <a:off x="838200" y="3197467"/>
            <a:ext cx="10515600" cy="2979495"/>
          </a:xfrm>
        </p:spPr>
        <p:txBody>
          <a:bodyPr>
            <a:normAutofit fontScale="92500"/>
          </a:bodyPr>
          <a:lstStyle/>
          <a:p>
            <a:r>
              <a:rPr lang="nl-BE" sz="3200" dirty="0">
                <a:latin typeface="UGent Panno Text SemiLight" panose="02000406040000040003" pitchFamily="50" charset="0"/>
              </a:rPr>
              <a:t>steek hier de getallen    </a:t>
            </a:r>
            <a:r>
              <a:rPr lang="nl-BE" sz="3200" dirty="0">
                <a:solidFill>
                  <a:schemeClr val="accent1">
                    <a:lumMod val="75000"/>
                  </a:schemeClr>
                </a:solidFill>
                <a:latin typeface="UGent Panno Text SemiBold" panose="02000706040000040003" pitchFamily="50" charset="0"/>
              </a:rPr>
              <a:t>1002   1003   104   105   1008   1009    </a:t>
            </a:r>
            <a:r>
              <a:rPr lang="nl-BE" sz="3200" dirty="0">
                <a:latin typeface="UGent Panno Text SemiLight" panose="02000406040000040003" pitchFamily="50" charset="0"/>
              </a:rPr>
              <a:t>in weg</a:t>
            </a:r>
            <a:br>
              <a:rPr lang="nl-BE" sz="3200" dirty="0">
                <a:latin typeface="UGent Panno Text SemiLight" panose="02000406040000040003" pitchFamily="50" charset="0"/>
              </a:rPr>
            </a:br>
            <a:r>
              <a:rPr lang="nl-BE" sz="3200" dirty="0">
                <a:latin typeface="UGent Panno Text SemiLight" panose="02000406040000040003" pitchFamily="50" charset="0"/>
              </a:rPr>
              <a:t>waar zal je ze het snelst vinden?</a:t>
            </a:r>
          </a:p>
          <a:p>
            <a:r>
              <a:rPr lang="nl-BE" sz="3200" dirty="0">
                <a:latin typeface="UGent Panno Text SemiLight" panose="02000406040000040003" pitchFamily="50" charset="0"/>
              </a:rPr>
              <a:t>steek hier de getallen    </a:t>
            </a:r>
            <a:r>
              <a:rPr lang="nl-BE" sz="3200" dirty="0">
                <a:solidFill>
                  <a:schemeClr val="accent1">
                    <a:lumMod val="75000"/>
                  </a:schemeClr>
                </a:solidFill>
                <a:latin typeface="UGent Panno Text SemiBold" panose="02000706040000040003" pitchFamily="50" charset="0"/>
              </a:rPr>
              <a:t>1002   102   </a:t>
            </a:r>
            <a:r>
              <a:rPr lang="nl-BE" sz="3200" dirty="0">
                <a:solidFill>
                  <a:srgbClr val="92D050"/>
                </a:solidFill>
                <a:latin typeface="UGent Panno Text SemiBold" panose="02000706040000040003" pitchFamily="50" charset="0"/>
              </a:rPr>
              <a:t>1003   103   </a:t>
            </a:r>
            <a:r>
              <a:rPr lang="nl-BE" sz="3200" dirty="0">
                <a:solidFill>
                  <a:srgbClr val="00B0F0"/>
                </a:solidFill>
                <a:latin typeface="UGent Panno Text SemiBold" panose="02000706040000040003" pitchFamily="50" charset="0"/>
              </a:rPr>
              <a:t>105   1005   </a:t>
            </a:r>
            <a:r>
              <a:rPr lang="nl-BE" sz="3200" dirty="0">
                <a:solidFill>
                  <a:schemeClr val="accent1">
                    <a:lumMod val="75000"/>
                  </a:schemeClr>
                </a:solidFill>
                <a:latin typeface="UGent Panno Text SemiBold" panose="02000706040000040003" pitchFamily="50" charset="0"/>
              </a:rPr>
              <a:t>1009 </a:t>
            </a:r>
            <a:r>
              <a:rPr lang="nl-BE" sz="3200" dirty="0">
                <a:latin typeface="UGent Panno Text SemiLight" panose="02000406040000040003" pitchFamily="50" charset="0"/>
              </a:rPr>
              <a:t>in weg</a:t>
            </a:r>
            <a:br>
              <a:rPr lang="nl-BE" sz="3200" dirty="0">
                <a:latin typeface="UGent Panno Text SemiLight" panose="02000406040000040003" pitchFamily="50" charset="0"/>
              </a:rPr>
            </a:br>
            <a:r>
              <a:rPr lang="nl-BE" sz="3200" dirty="0">
                <a:latin typeface="UGent Panno Text SemiLight" panose="02000406040000040003" pitchFamily="50" charset="0"/>
              </a:rPr>
              <a:t>waar zal je ze het snelst vinden?</a:t>
            </a:r>
          </a:p>
          <a:p>
            <a:r>
              <a:rPr lang="nl-BE" sz="3200" dirty="0">
                <a:latin typeface="UGent Panno Text SemiLight" panose="02000406040000040003" pitchFamily="50" charset="0"/>
              </a:rPr>
              <a:t>steek hier de getallen   </a:t>
            </a:r>
            <a:r>
              <a:rPr lang="nl-BE" sz="3200" dirty="0">
                <a:solidFill>
                  <a:schemeClr val="accent1">
                    <a:lumMod val="75000"/>
                  </a:schemeClr>
                </a:solidFill>
                <a:latin typeface="UGent Panno Text SemiBold" panose="02000706040000040003" pitchFamily="50" charset="0"/>
              </a:rPr>
              <a:t>152  59   896    123    5333   122  </a:t>
            </a:r>
            <a:r>
              <a:rPr lang="nl-BE" sz="3200" dirty="0">
                <a:latin typeface="UGent Panno Text SemiLight" panose="02000406040000040003" pitchFamily="50" charset="0"/>
              </a:rPr>
              <a:t>in weg</a:t>
            </a:r>
            <a:br>
              <a:rPr lang="nl-BE" sz="3200" dirty="0">
                <a:latin typeface="UGent Panno Text SemiLight" panose="02000406040000040003" pitchFamily="50" charset="0"/>
              </a:rPr>
            </a:br>
            <a:r>
              <a:rPr lang="nl-BE" sz="3200" dirty="0">
                <a:latin typeface="UGent Panno Text SemiLight" panose="02000406040000040003" pitchFamily="50" charset="0"/>
              </a:rPr>
              <a:t>waar zal je ze het snelst vinden?  </a:t>
            </a:r>
          </a:p>
        </p:txBody>
      </p:sp>
    </p:spTree>
    <p:extLst>
      <p:ext uri="{BB962C8B-B14F-4D97-AF65-F5344CB8AC3E}">
        <p14:creationId xmlns:p14="http://schemas.microsoft.com/office/powerpoint/2010/main" val="242845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nl-BE" dirty="0">
                <a:latin typeface="UGent Panno Text SemiBold" panose="02000706040000040003" pitchFamily="50" charset="0"/>
              </a:rPr>
              <a:t>deze techniek noemen we hashing (mengelmoes, gehakt, medley...)</a:t>
            </a:r>
          </a:p>
        </p:txBody>
      </p:sp>
      <p:graphicFrame>
        <p:nvGraphicFramePr>
          <p:cNvPr id="7" name="Table 6"/>
          <p:cNvGraphicFramePr>
            <a:graphicFrameLocks noGrp="1"/>
          </p:cNvGraphicFramePr>
          <p:nvPr/>
        </p:nvGraphicFramePr>
        <p:xfrm>
          <a:off x="1723556" y="1899020"/>
          <a:ext cx="7059170" cy="649224"/>
        </p:xfrm>
        <a:graphic>
          <a:graphicData uri="http://schemas.openxmlformats.org/drawingml/2006/table">
            <a:tbl>
              <a:tblPr firstRow="1" bandRow="1">
                <a:tableStyleId>{5C22544A-7EE6-4342-B048-85BDC9FD1C3A}</a:tableStyleId>
              </a:tblPr>
              <a:tblGrid>
                <a:gridCol w="705917">
                  <a:extLst>
                    <a:ext uri="{9D8B030D-6E8A-4147-A177-3AD203B41FA5}">
                      <a16:colId xmlns:a16="http://schemas.microsoft.com/office/drawing/2014/main" val="20000"/>
                    </a:ext>
                  </a:extLst>
                </a:gridCol>
                <a:gridCol w="705917">
                  <a:extLst>
                    <a:ext uri="{9D8B030D-6E8A-4147-A177-3AD203B41FA5}">
                      <a16:colId xmlns:a16="http://schemas.microsoft.com/office/drawing/2014/main" val="20001"/>
                    </a:ext>
                  </a:extLst>
                </a:gridCol>
                <a:gridCol w="705917">
                  <a:extLst>
                    <a:ext uri="{9D8B030D-6E8A-4147-A177-3AD203B41FA5}">
                      <a16:colId xmlns:a16="http://schemas.microsoft.com/office/drawing/2014/main" val="20002"/>
                    </a:ext>
                  </a:extLst>
                </a:gridCol>
                <a:gridCol w="705917">
                  <a:extLst>
                    <a:ext uri="{9D8B030D-6E8A-4147-A177-3AD203B41FA5}">
                      <a16:colId xmlns:a16="http://schemas.microsoft.com/office/drawing/2014/main" val="20003"/>
                    </a:ext>
                  </a:extLst>
                </a:gridCol>
                <a:gridCol w="705917">
                  <a:extLst>
                    <a:ext uri="{9D8B030D-6E8A-4147-A177-3AD203B41FA5}">
                      <a16:colId xmlns:a16="http://schemas.microsoft.com/office/drawing/2014/main" val="20004"/>
                    </a:ext>
                  </a:extLst>
                </a:gridCol>
                <a:gridCol w="705917">
                  <a:extLst>
                    <a:ext uri="{9D8B030D-6E8A-4147-A177-3AD203B41FA5}">
                      <a16:colId xmlns:a16="http://schemas.microsoft.com/office/drawing/2014/main" val="20005"/>
                    </a:ext>
                  </a:extLst>
                </a:gridCol>
                <a:gridCol w="705917">
                  <a:extLst>
                    <a:ext uri="{9D8B030D-6E8A-4147-A177-3AD203B41FA5}">
                      <a16:colId xmlns:a16="http://schemas.microsoft.com/office/drawing/2014/main" val="20006"/>
                    </a:ext>
                  </a:extLst>
                </a:gridCol>
                <a:gridCol w="705917">
                  <a:extLst>
                    <a:ext uri="{9D8B030D-6E8A-4147-A177-3AD203B41FA5}">
                      <a16:colId xmlns:a16="http://schemas.microsoft.com/office/drawing/2014/main" val="20007"/>
                    </a:ext>
                  </a:extLst>
                </a:gridCol>
                <a:gridCol w="705917">
                  <a:extLst>
                    <a:ext uri="{9D8B030D-6E8A-4147-A177-3AD203B41FA5}">
                      <a16:colId xmlns:a16="http://schemas.microsoft.com/office/drawing/2014/main" val="20008"/>
                    </a:ext>
                  </a:extLst>
                </a:gridCol>
                <a:gridCol w="705917">
                  <a:extLst>
                    <a:ext uri="{9D8B030D-6E8A-4147-A177-3AD203B41FA5}">
                      <a16:colId xmlns:a16="http://schemas.microsoft.com/office/drawing/2014/main" val="20009"/>
                    </a:ext>
                  </a:extLst>
                </a:gridCol>
              </a:tblGrid>
              <a:tr h="649224">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nl-BE" sz="3600" dirty="0">
                          <a:solidFill>
                            <a:schemeClr val="accent1">
                              <a:lumMod val="75000"/>
                            </a:schemeClr>
                          </a:solidFill>
                          <a:latin typeface="UGent Panno Text SemiBold" panose="02000706040000040003" pitchFamily="50"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nl-BE" sz="3600" dirty="0">
                        <a:solidFill>
                          <a:schemeClr val="accent1">
                            <a:lumMod val="75000"/>
                          </a:schemeClr>
                        </a:solidFill>
                        <a:latin typeface="UGent Panno Text SemiBold" panose="02000706040000040003"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1723556" y="2548244"/>
          <a:ext cx="7059170" cy="649224"/>
        </p:xfrm>
        <a:graphic>
          <a:graphicData uri="http://schemas.openxmlformats.org/drawingml/2006/table">
            <a:tbl>
              <a:tblPr firstRow="1" bandRow="1">
                <a:tableStyleId>{5C22544A-7EE6-4342-B048-85BDC9FD1C3A}</a:tableStyleId>
              </a:tblPr>
              <a:tblGrid>
                <a:gridCol w="705917">
                  <a:extLst>
                    <a:ext uri="{9D8B030D-6E8A-4147-A177-3AD203B41FA5}">
                      <a16:colId xmlns:a16="http://schemas.microsoft.com/office/drawing/2014/main" val="20000"/>
                    </a:ext>
                  </a:extLst>
                </a:gridCol>
                <a:gridCol w="705917">
                  <a:extLst>
                    <a:ext uri="{9D8B030D-6E8A-4147-A177-3AD203B41FA5}">
                      <a16:colId xmlns:a16="http://schemas.microsoft.com/office/drawing/2014/main" val="20001"/>
                    </a:ext>
                  </a:extLst>
                </a:gridCol>
                <a:gridCol w="705917">
                  <a:extLst>
                    <a:ext uri="{9D8B030D-6E8A-4147-A177-3AD203B41FA5}">
                      <a16:colId xmlns:a16="http://schemas.microsoft.com/office/drawing/2014/main" val="20002"/>
                    </a:ext>
                  </a:extLst>
                </a:gridCol>
                <a:gridCol w="705917">
                  <a:extLst>
                    <a:ext uri="{9D8B030D-6E8A-4147-A177-3AD203B41FA5}">
                      <a16:colId xmlns:a16="http://schemas.microsoft.com/office/drawing/2014/main" val="20003"/>
                    </a:ext>
                  </a:extLst>
                </a:gridCol>
                <a:gridCol w="705917">
                  <a:extLst>
                    <a:ext uri="{9D8B030D-6E8A-4147-A177-3AD203B41FA5}">
                      <a16:colId xmlns:a16="http://schemas.microsoft.com/office/drawing/2014/main" val="20004"/>
                    </a:ext>
                  </a:extLst>
                </a:gridCol>
                <a:gridCol w="705917">
                  <a:extLst>
                    <a:ext uri="{9D8B030D-6E8A-4147-A177-3AD203B41FA5}">
                      <a16:colId xmlns:a16="http://schemas.microsoft.com/office/drawing/2014/main" val="20005"/>
                    </a:ext>
                  </a:extLst>
                </a:gridCol>
                <a:gridCol w="705917">
                  <a:extLst>
                    <a:ext uri="{9D8B030D-6E8A-4147-A177-3AD203B41FA5}">
                      <a16:colId xmlns:a16="http://schemas.microsoft.com/office/drawing/2014/main" val="20006"/>
                    </a:ext>
                  </a:extLst>
                </a:gridCol>
                <a:gridCol w="705917">
                  <a:extLst>
                    <a:ext uri="{9D8B030D-6E8A-4147-A177-3AD203B41FA5}">
                      <a16:colId xmlns:a16="http://schemas.microsoft.com/office/drawing/2014/main" val="20007"/>
                    </a:ext>
                  </a:extLst>
                </a:gridCol>
                <a:gridCol w="705917">
                  <a:extLst>
                    <a:ext uri="{9D8B030D-6E8A-4147-A177-3AD203B41FA5}">
                      <a16:colId xmlns:a16="http://schemas.microsoft.com/office/drawing/2014/main" val="20008"/>
                    </a:ext>
                  </a:extLst>
                </a:gridCol>
                <a:gridCol w="705917">
                  <a:extLst>
                    <a:ext uri="{9D8B030D-6E8A-4147-A177-3AD203B41FA5}">
                      <a16:colId xmlns:a16="http://schemas.microsoft.com/office/drawing/2014/main" val="20009"/>
                    </a:ext>
                  </a:extLst>
                </a:gridCol>
              </a:tblGrid>
              <a:tr h="649224">
                <a:tc>
                  <a:txBody>
                    <a:bodyPr/>
                    <a:lstStyle/>
                    <a:p>
                      <a:pPr algn="ctr"/>
                      <a:r>
                        <a:rPr lang="nl-BE" sz="1600" dirty="0">
                          <a:solidFill>
                            <a:schemeClr val="tx1"/>
                          </a:solidFill>
                          <a:latin typeface="UGent Panno Text SemiBold" panose="02000706040000040003" pitchFamily="50"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BE" sz="1600" dirty="0">
                          <a:solidFill>
                            <a:schemeClr val="tx1"/>
                          </a:solidFill>
                          <a:latin typeface="UGent Panno Text SemiBold" panose="02000706040000040003" pitchFamily="50"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Content Placeholder 1"/>
          <p:cNvSpPr>
            <a:spLocks noGrp="1"/>
          </p:cNvSpPr>
          <p:nvPr>
            <p:ph idx="1"/>
          </p:nvPr>
        </p:nvSpPr>
        <p:spPr>
          <a:xfrm>
            <a:off x="838200" y="3197467"/>
            <a:ext cx="10515600" cy="2979495"/>
          </a:xfrm>
        </p:spPr>
        <p:txBody>
          <a:bodyPr>
            <a:normAutofit/>
          </a:bodyPr>
          <a:lstStyle/>
          <a:p>
            <a:r>
              <a:rPr lang="nl-BE" sz="3200" dirty="0">
                <a:latin typeface="UGent Panno Text SemiLight" panose="02000406040000040003" pitchFamily="50" charset="0"/>
              </a:rPr>
              <a:t>verzin vooral een juiste ‘toverspreuk’ </a:t>
            </a:r>
          </a:p>
          <a:p>
            <a:r>
              <a:rPr lang="nl-BE" sz="3200" dirty="0">
                <a:latin typeface="UGent Panno Text SemiLight" panose="02000406040000040003" pitchFamily="50" charset="0"/>
              </a:rPr>
              <a:t>                of </a:t>
            </a:r>
            <a:r>
              <a:rPr lang="nl-BE" sz="3200" dirty="0">
                <a:latin typeface="UGent Panno Text SemiBold" panose="02000706040000040003" pitchFamily="50" charset="0"/>
              </a:rPr>
              <a:t>formule</a:t>
            </a:r>
          </a:p>
          <a:p>
            <a:r>
              <a:rPr lang="nl-BE" sz="3200" dirty="0">
                <a:latin typeface="UGent Panno Text SemiBold" panose="02000706040000040003" pitchFamily="50" charset="0"/>
              </a:rPr>
              <a:t>zoekmachines </a:t>
            </a:r>
            <a:r>
              <a:rPr lang="nl-BE" sz="3200" dirty="0">
                <a:latin typeface="UGent Panno Text SemiLight" panose="02000406040000040003" pitchFamily="50" charset="0"/>
              </a:rPr>
              <a:t>gebruiken dit constant!</a:t>
            </a:r>
          </a:p>
        </p:txBody>
      </p:sp>
      <p:sp>
        <p:nvSpPr>
          <p:cNvPr id="3" name="Rectangle 2"/>
          <p:cNvSpPr/>
          <p:nvPr/>
        </p:nvSpPr>
        <p:spPr>
          <a:xfrm>
            <a:off x="838200" y="3842951"/>
            <a:ext cx="570470" cy="494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37813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7"/>
            <a:ext cx="5257800" cy="4486275"/>
          </a:xfrm>
        </p:spPr>
        <p:txBody>
          <a:bodyPr>
            <a:noAutofit/>
          </a:bodyPr>
          <a:lstStyle/>
          <a:p>
            <a:pPr marL="0" indent="0">
              <a:buNone/>
            </a:pPr>
            <a:r>
              <a:rPr lang="nl-BE" sz="3600" dirty="0">
                <a:latin typeface="UGent Panno Text SemiLight" panose="02000406040000040003" pitchFamily="50" charset="0"/>
              </a:rPr>
              <a:t>wij werden zelf OOK geprogrammeerd...</a:t>
            </a:r>
          </a:p>
          <a:p>
            <a:pPr marL="0" indent="0">
              <a:buNone/>
            </a:pPr>
            <a:r>
              <a:rPr lang="nl-BE" sz="3600" dirty="0">
                <a:latin typeface="UGent Panno Text SemiLight" panose="02000406040000040003" pitchFamily="50" charset="0"/>
              </a:rPr>
              <a:t>                </a:t>
            </a:r>
          </a:p>
        </p:txBody>
      </p:sp>
      <p:sp>
        <p:nvSpPr>
          <p:cNvPr id="5" name="Title 1"/>
          <p:cNvSpPr>
            <a:spLocks noGrp="1"/>
          </p:cNvSpPr>
          <p:nvPr>
            <p:ph type="title"/>
          </p:nvPr>
        </p:nvSpPr>
        <p:spPr/>
        <p:txBody>
          <a:bodyPr>
            <a:normAutofit fontScale="90000"/>
          </a:bodyPr>
          <a:lstStyle/>
          <a:p>
            <a:r>
              <a:rPr lang="nl-BE" sz="5400" b="1" dirty="0">
                <a:latin typeface="UGent Panno Text SemiBold" panose="02000706040000040003" pitchFamily="50" charset="0"/>
              </a:rPr>
              <a:t>PROGRAMMEREN         vs.           COMPUTE(r)</a:t>
            </a:r>
            <a:endParaRPr lang="nl-BE" sz="5400" dirty="0"/>
          </a:p>
        </p:txBody>
      </p:sp>
      <p:sp>
        <p:nvSpPr>
          <p:cNvPr id="4" name="Content Placeholder 1"/>
          <p:cNvSpPr txBox="1">
            <a:spLocks/>
          </p:cNvSpPr>
          <p:nvPr/>
        </p:nvSpPr>
        <p:spPr>
          <a:xfrm>
            <a:off x="6096000" y="1690687"/>
            <a:ext cx="5257800" cy="4486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nl-BE" sz="3600" dirty="0">
                <a:latin typeface="UGent Panno Text SemiLight" panose="02000406040000040003" pitchFamily="50" charset="0"/>
              </a:rPr>
              <a:t>... om taken uit te voeren of te berekenen</a:t>
            </a:r>
          </a:p>
          <a:p>
            <a:pPr marL="0" indent="0">
              <a:buNone/>
            </a:pPr>
            <a:endParaRPr lang="nl-BE" sz="3600" dirty="0">
              <a:latin typeface="UGent Panno Text SemiLight" panose="02000406040000040003" pitchFamily="50" charset="0"/>
            </a:endParaRPr>
          </a:p>
          <a:p>
            <a:pPr marL="0" indent="0">
              <a:buNone/>
            </a:pPr>
            <a:r>
              <a:rPr lang="nl-BE" sz="3600" dirty="0">
                <a:latin typeface="UGent Panno Text SemiLight" panose="02000406040000040003" pitchFamily="50" charset="0"/>
              </a:rPr>
              <a:t>                 5 6 4</a:t>
            </a:r>
          </a:p>
          <a:p>
            <a:pPr marL="0" indent="0">
              <a:buNone/>
            </a:pPr>
            <a:r>
              <a:rPr lang="nl-BE" sz="3600" dirty="0">
                <a:latin typeface="UGent Panno Text SemiLight" panose="02000406040000040003" pitchFamily="50" charset="0"/>
              </a:rPr>
              <a:t>+               7 6 2</a:t>
            </a:r>
          </a:p>
          <a:p>
            <a:pPr marL="0" indent="0">
              <a:buNone/>
            </a:pPr>
            <a:r>
              <a:rPr lang="nl-BE" sz="3600" dirty="0">
                <a:latin typeface="UGent Panno Text SemiLight" panose="02000406040000040003" pitchFamily="50" charset="0"/>
              </a:rPr>
              <a:t>         </a:t>
            </a:r>
          </a:p>
          <a:p>
            <a:pPr marL="0" indent="0">
              <a:buNone/>
            </a:pPr>
            <a:r>
              <a:rPr lang="nl-BE" sz="3600" dirty="0">
                <a:latin typeface="UGent Panno Text SemiLight" panose="02000406040000040003" pitchFamily="50" charset="0"/>
              </a:rPr>
              <a:t>              1  3 2 6 </a:t>
            </a:r>
          </a:p>
          <a:p>
            <a:pPr marL="0" indent="0">
              <a:buFont typeface="Arial" panose="020B0604020202020204" pitchFamily="34" charset="0"/>
              <a:buNone/>
            </a:pPr>
            <a:endParaRPr lang="nl-BE" sz="3600" dirty="0">
              <a:latin typeface="UGent Panno Text SemiLight" panose="02000406040000040003" pitchFamily="50" charset="0"/>
            </a:endParaRPr>
          </a:p>
          <a:p>
            <a:pPr marL="0" indent="0">
              <a:buFont typeface="Arial" panose="020B0604020202020204" pitchFamily="34" charset="0"/>
              <a:buNone/>
            </a:pPr>
            <a:endParaRPr lang="nl-BE" sz="3600" dirty="0">
              <a:latin typeface="UGent Panno Text SemiLight" panose="02000406040000040003" pitchFamily="50" charset="0"/>
            </a:endParaRPr>
          </a:p>
        </p:txBody>
      </p:sp>
      <p:cxnSp>
        <p:nvCxnSpPr>
          <p:cNvPr id="7" name="Straight Connector 6"/>
          <p:cNvCxnSpPr/>
          <p:nvPr/>
        </p:nvCxnSpPr>
        <p:spPr>
          <a:xfrm>
            <a:off x="7109164" y="4829452"/>
            <a:ext cx="1615736"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502659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7"/>
            <a:ext cx="10515600" cy="4486275"/>
          </a:xfrm>
        </p:spPr>
        <p:txBody>
          <a:bodyPr>
            <a:normAutofit/>
          </a:bodyPr>
          <a:lstStyle/>
          <a:p>
            <a:pPr marL="0" indent="0">
              <a:buNone/>
            </a:pPr>
            <a:r>
              <a:rPr lang="nl-BE" sz="1600" dirty="0">
                <a:latin typeface="UGent Panno Text SemiLight" panose="02000406040000040003" pitchFamily="50" charset="0"/>
              </a:rPr>
              <a:t>Omdat binair zoeken gesorteerde gegevens vraagt, is sorteren dus een belangrijk topic. We gaven al veel voorbeelden van sorteeralgoritmes en mogelijke oefeningen daarop. Maar tot nu toe werd alles weggestoken in een tabel, een lineaire structuur: alles staat op een rijtje. Indien we gegevens wegsteken in een binaire structuur, eentje die beter het binair zoeken weerspiegelt, dan komen we uit bij de zoekbomen. </a:t>
            </a:r>
          </a:p>
          <a:p>
            <a:pPr marL="0" indent="0">
              <a:buNone/>
            </a:pPr>
            <a:r>
              <a:rPr lang="nl-BE" sz="1600" dirty="0">
                <a:latin typeface="UGent Panno Text SemiLight" panose="02000406040000040003" pitchFamily="50" charset="0"/>
              </a:rPr>
              <a:t>Een boom is een datastructuur bestaande uit verschillende knopen (waar informatie in opgeslagen kan worden) en verbindingen tussen deze knopen. Elke boom bevat een ‘bovenste knooppunt’, de wortel genoemd, van waaruit één of meerdere verbindingen naar onderliggende knopen vertrekken. Elke knoop op zijn beurt kan ook weer verbindingen naar onderliggende knopen bevatten, maar er zijn nooit verbindingen die terugkeren of naar knopen op hetzelfde niveau verwijzen. (Dan zou je immers een rondje kunnen lopen in de structuur, en dan noemen we de structuur geen boom meer maar een graaf.)</a:t>
            </a:r>
          </a:p>
          <a:p>
            <a:pPr marL="0" indent="0">
              <a:buNone/>
            </a:pPr>
            <a:r>
              <a:rPr lang="nl-BE" sz="1600" dirty="0">
                <a:latin typeface="UGent Panno Text SemiLight" panose="02000406040000040003" pitchFamily="50" charset="0"/>
              </a:rPr>
              <a:t>Een binaire boom is een boom waarbij elke knoop maximaal twee verbindingen naar kinderen heeft.</a:t>
            </a:r>
          </a:p>
          <a:p>
            <a:pPr marL="0" indent="0">
              <a:buNone/>
            </a:pPr>
            <a:r>
              <a:rPr lang="nl-BE" sz="1600" dirty="0">
                <a:latin typeface="UGent Panno Text SemiLight" panose="02000406040000040003" pitchFamily="50" charset="0"/>
              </a:rPr>
              <a:t>Een zoekboom is een binaire boom waarbij elke knoop aan volgende voorwaarde voldoet: </a:t>
            </a:r>
            <a:br>
              <a:rPr lang="nl-BE" sz="1600" dirty="0">
                <a:latin typeface="UGent Panno Text SemiLight" panose="02000406040000040003" pitchFamily="50" charset="0"/>
              </a:rPr>
            </a:br>
            <a:r>
              <a:rPr lang="nl-BE" sz="1600" dirty="0">
                <a:latin typeface="UGent Panno Text SemiLight" panose="02000406040000040003" pitchFamily="50" charset="0"/>
              </a:rPr>
              <a:t>zijn linkerkind (indien bestaand) bevat informatie die kleiner is dan de </a:t>
            </a:r>
            <a:br>
              <a:rPr lang="nl-BE" sz="1600" dirty="0">
                <a:latin typeface="UGent Panno Text SemiLight" panose="02000406040000040003" pitchFamily="50" charset="0"/>
              </a:rPr>
            </a:br>
            <a:r>
              <a:rPr lang="nl-BE" sz="1600" dirty="0">
                <a:latin typeface="UGent Panno Text SemiLight" panose="02000406040000040003" pitchFamily="50" charset="0"/>
              </a:rPr>
              <a:t>eigen informatie, en het rechterkind (indien bestaand) bevat </a:t>
            </a:r>
            <a:br>
              <a:rPr lang="nl-BE" sz="1600" dirty="0">
                <a:latin typeface="UGent Panno Text SemiLight" panose="02000406040000040003" pitchFamily="50" charset="0"/>
              </a:rPr>
            </a:br>
            <a:r>
              <a:rPr lang="nl-BE" sz="1600" dirty="0">
                <a:latin typeface="UGent Panno Text SemiLight" panose="02000406040000040003" pitchFamily="50" charset="0"/>
              </a:rPr>
              <a:t>informatie die groter is dan de eigen informatie. </a:t>
            </a:r>
            <a:br>
              <a:rPr lang="nl-BE" sz="1600" dirty="0">
                <a:latin typeface="UGent Panno Text SemiLight" panose="02000406040000040003" pitchFamily="50" charset="0"/>
              </a:rPr>
            </a:br>
            <a:r>
              <a:rPr lang="nl-BE" sz="1600" dirty="0">
                <a:latin typeface="UGent Panno Text SemiLight" panose="02000406040000040003" pitchFamily="50" charset="0"/>
              </a:rPr>
              <a:t>Hiernaast zie je een speciale binaire boom met 5 niveaus: alle niveaus</a:t>
            </a:r>
            <a:br>
              <a:rPr lang="nl-BE" sz="1600" dirty="0">
                <a:latin typeface="UGent Panno Text SemiLight" panose="02000406040000040003" pitchFamily="50" charset="0"/>
              </a:rPr>
            </a:br>
            <a:r>
              <a:rPr lang="nl-BE" sz="1600" dirty="0">
                <a:latin typeface="UGent Panno Text SemiLight" panose="02000406040000040003" pitchFamily="50" charset="0"/>
              </a:rPr>
              <a:t>zijn in deze boom volledig gevuld. Dat hoeft niet per se zo te zijn, er mogen</a:t>
            </a:r>
            <a:br>
              <a:rPr lang="nl-BE" sz="1600" dirty="0">
                <a:latin typeface="UGent Panno Text SemiLight" panose="02000406040000040003" pitchFamily="50" charset="0"/>
              </a:rPr>
            </a:br>
            <a:r>
              <a:rPr lang="nl-BE" sz="1600" dirty="0">
                <a:latin typeface="UGent Panno Text SemiLight" panose="02000406040000040003" pitchFamily="50" charset="0"/>
              </a:rPr>
              <a:t>knopen ontbreken.</a:t>
            </a:r>
            <a:br>
              <a:rPr lang="nl-BE" sz="1600" dirty="0">
                <a:latin typeface="UGent Panno Text SemiLight" panose="02000406040000040003" pitchFamily="50" charset="0"/>
              </a:rPr>
            </a:br>
            <a:endParaRPr lang="nl-BE" sz="1600" dirty="0">
              <a:latin typeface="UGent Panno Text SemiLight" panose="02000406040000040003" pitchFamily="50" charset="0"/>
            </a:endParaRPr>
          </a:p>
        </p:txBody>
      </p:sp>
      <p:sp>
        <p:nvSpPr>
          <p:cNvPr id="5" name="Title 1"/>
          <p:cNvSpPr>
            <a:spLocks noGrp="1"/>
          </p:cNvSpPr>
          <p:nvPr>
            <p:ph type="title"/>
          </p:nvPr>
        </p:nvSpPr>
        <p:spPr/>
        <p:txBody>
          <a:bodyPr/>
          <a:lstStyle/>
          <a:p>
            <a:r>
              <a:rPr lang="nl-BE" b="1" dirty="0">
                <a:latin typeface="UGent Panno Text SemiBold" panose="02000706040000040003" pitchFamily="50" charset="0"/>
              </a:rPr>
              <a:t>BINAIR ZOEKEN VRAAGT GESORTEERDE GEGEVENS</a:t>
            </a:r>
            <a:endParaRPr lang="nl-B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6731" y="4291777"/>
            <a:ext cx="3056878" cy="1792707"/>
          </a:xfrm>
          <a:prstGeom prst="rect">
            <a:avLst/>
          </a:prstGeom>
        </p:spPr>
      </p:pic>
    </p:spTree>
    <p:extLst>
      <p:ext uri="{BB962C8B-B14F-4D97-AF65-F5344CB8AC3E}">
        <p14:creationId xmlns:p14="http://schemas.microsoft.com/office/powerpoint/2010/main" val="2610654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7"/>
            <a:ext cx="10515600" cy="4486275"/>
          </a:xfrm>
        </p:spPr>
        <p:txBody>
          <a:bodyPr>
            <a:normAutofit/>
          </a:bodyPr>
          <a:lstStyle/>
          <a:p>
            <a:pPr marL="0" indent="0">
              <a:buNone/>
            </a:pPr>
            <a:r>
              <a:rPr lang="nl-BE" sz="1600" dirty="0">
                <a:latin typeface="UGent Panno Text SemiLight" panose="02000406040000040003" pitchFamily="50" charset="0"/>
              </a:rPr>
              <a:t>Materiaal: per deelnemer een set Rummikubblokjes (nrs 1 tot 13) en een A3-papier met de boomstructuur die hieronder staat. Elk vakje heeft ongeveer de grootte van een Rummikubblokje.</a:t>
            </a:r>
          </a:p>
          <a:p>
            <a:pPr marL="0" indent="0">
              <a:buNone/>
            </a:pPr>
            <a:r>
              <a:rPr lang="nl-BE" sz="1600" dirty="0">
                <a:latin typeface="UGent Panno Text SemiLight" panose="02000406040000040003" pitchFamily="50" charset="0"/>
              </a:rPr>
              <a:t>Opdracht: Laat de deelnemers willekeurige Rummikubblokjes uit het zakje trekken, en in die volgorde toevoegen aan de boom. Opgelet: de ingang van de boom is de wortel, het vakje dat bovenaan staat. Enkel langs die weg mag een blokje toegevoegd worden. Is dat vakje al bezet, dan wordt er verder gezocht in de juiste richting (links als het te plaatsen blokje kleiner is dan het blokje dat er al ligt, rechts in het andere geval) tot er een open vakje gevonden wordt. Het is goed mogelijk dat het blad te klein is, en dat de blokjes ‘uit de boom vallen’. </a:t>
            </a:r>
          </a:p>
          <a:p>
            <a:pPr marL="0" indent="0">
              <a:buNone/>
            </a:pPr>
            <a:r>
              <a:rPr lang="nl-BE" sz="1600" dirty="0">
                <a:latin typeface="UGent Panno Text SemiLight" panose="02000406040000040003" pitchFamily="50" charset="0"/>
              </a:rPr>
              <a:t>Laat de deelnemer nadien zoeken naar het getal 8.5. (Dat zit er niet in, dat weten we.) Laat hem/haar aanduiden op welke plaats in de boom dat het 100% zeker is dat dit getal niet in de boom zit. Iedereen zou zijn vinger op een LEEG vakje moeten hebben!! (Niet op het vakje met blokje 8 of blokje 9, dan weet je nog niet zeker dat 8.5 er niet in zit!)</a:t>
            </a:r>
          </a:p>
          <a:p>
            <a:pPr marL="0" indent="0">
              <a:buNone/>
            </a:pPr>
            <a:r>
              <a:rPr lang="nl-BE" sz="1600" dirty="0">
                <a:latin typeface="UGent Panno Text SemiLight" panose="02000406040000040003" pitchFamily="50" charset="0"/>
              </a:rPr>
              <a:t>Laat de deelnemers bij elkaar gaan kijken: welke vorm kan de boom allemaal aannemen? </a:t>
            </a:r>
            <a:br>
              <a:rPr lang="nl-BE" sz="1600" dirty="0">
                <a:latin typeface="UGent Panno Text SemiLight" panose="02000406040000040003" pitchFamily="50" charset="0"/>
              </a:rPr>
            </a:br>
            <a:r>
              <a:rPr lang="nl-BE" sz="1600" dirty="0">
                <a:latin typeface="UGent Panno Text SemiLight" panose="02000406040000040003" pitchFamily="50" charset="0"/>
              </a:rPr>
              <a:t>Een onevenwichtige boom met een paar lange takken en veel lege plaatsen is niet</a:t>
            </a:r>
            <a:br>
              <a:rPr lang="nl-BE" sz="1600" dirty="0">
                <a:latin typeface="UGent Panno Text SemiLight" panose="02000406040000040003" pitchFamily="50" charset="0"/>
              </a:rPr>
            </a:br>
            <a:r>
              <a:rPr lang="nl-BE" sz="1600" dirty="0">
                <a:latin typeface="UGent Panno Text SemiLight" panose="02000406040000040003" pitchFamily="50" charset="0"/>
              </a:rPr>
              <a:t>optimaal: het zoeken naar een bepaald getal kan dan toch nog lang duren, in extreme</a:t>
            </a:r>
            <a:br>
              <a:rPr lang="nl-BE" sz="1600" dirty="0">
                <a:latin typeface="UGent Panno Text SemiLight" panose="02000406040000040003" pitchFamily="50" charset="0"/>
              </a:rPr>
            </a:br>
            <a:r>
              <a:rPr lang="nl-BE" sz="1600" dirty="0">
                <a:latin typeface="UGent Panno Text SemiLight" panose="02000406040000040003" pitchFamily="50" charset="0"/>
              </a:rPr>
              <a:t>gevallen zelfs zolang als in een tabel. </a:t>
            </a:r>
            <a:br>
              <a:rPr lang="nl-BE" sz="1600" dirty="0">
                <a:latin typeface="UGent Panno Text SemiLight" panose="02000406040000040003" pitchFamily="50" charset="0"/>
              </a:rPr>
            </a:br>
            <a:r>
              <a:rPr lang="nl-BE" sz="1600" dirty="0">
                <a:latin typeface="UGent Panno Text SemiLight" panose="02000406040000040003" pitchFamily="50" charset="0"/>
              </a:rPr>
              <a:t>Als de boom zo evenwichtig mogelijk gevuld is, dus de eerste niveaus dicht bij de wortel </a:t>
            </a:r>
            <a:br>
              <a:rPr lang="nl-BE" sz="1600" dirty="0">
                <a:latin typeface="UGent Panno Text SemiLight" panose="02000406040000040003" pitchFamily="50" charset="0"/>
              </a:rPr>
            </a:br>
            <a:r>
              <a:rPr lang="nl-BE" sz="1600" dirty="0">
                <a:latin typeface="UGent Panno Text SemiLight" panose="02000406040000040003" pitchFamily="50" charset="0"/>
              </a:rPr>
              <a:t>zijn volledig opgevuld, dan zal de gemiddelde zoektijd naar een getal kort zijn.</a:t>
            </a:r>
          </a:p>
        </p:txBody>
      </p:sp>
      <p:sp>
        <p:nvSpPr>
          <p:cNvPr id="5" name="Title 1"/>
          <p:cNvSpPr>
            <a:spLocks noGrp="1"/>
          </p:cNvSpPr>
          <p:nvPr>
            <p:ph type="title"/>
          </p:nvPr>
        </p:nvSpPr>
        <p:spPr/>
        <p:txBody>
          <a:bodyPr/>
          <a:lstStyle/>
          <a:p>
            <a:r>
              <a:rPr lang="nl-BE" b="1" dirty="0">
                <a:latin typeface="UGent Panno Text SemiBold" panose="02000706040000040003" pitchFamily="50" charset="0"/>
              </a:rPr>
              <a:t>OEFENING: ZOEKBOOM OPVULLEN (individueel)</a:t>
            </a:r>
            <a:endParaRPr lang="nl-B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6731" y="4291777"/>
            <a:ext cx="3056878" cy="1792707"/>
          </a:xfrm>
          <a:prstGeom prst="rect">
            <a:avLst/>
          </a:prstGeom>
        </p:spPr>
      </p:pic>
    </p:spTree>
    <p:extLst>
      <p:ext uri="{BB962C8B-B14F-4D97-AF65-F5344CB8AC3E}">
        <p14:creationId xmlns:p14="http://schemas.microsoft.com/office/powerpoint/2010/main" val="12610338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6538" y="1414227"/>
            <a:ext cx="3497801" cy="20512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466" y="3198123"/>
            <a:ext cx="6347534" cy="3722513"/>
          </a:xfrm>
          <a:prstGeom prst="rect">
            <a:avLst/>
          </a:prstGeom>
        </p:spPr>
      </p:pic>
      <p:sp>
        <p:nvSpPr>
          <p:cNvPr id="2" name="Content Placeholder 1"/>
          <p:cNvSpPr>
            <a:spLocks noGrp="1"/>
          </p:cNvSpPr>
          <p:nvPr>
            <p:ph idx="1"/>
          </p:nvPr>
        </p:nvSpPr>
        <p:spPr>
          <a:xfrm>
            <a:off x="838200" y="1690687"/>
            <a:ext cx="10515600" cy="4825523"/>
          </a:xfrm>
        </p:spPr>
        <p:txBody>
          <a:bodyPr>
            <a:normAutofit lnSpcReduction="10000"/>
          </a:bodyPr>
          <a:lstStyle/>
          <a:p>
            <a:pPr marL="0" indent="0">
              <a:buNone/>
            </a:pPr>
            <a:r>
              <a:rPr lang="nl-BE" sz="1600" dirty="0">
                <a:latin typeface="UGent Panno Text SemiLight" panose="02000406040000040003" pitchFamily="50" charset="0"/>
              </a:rPr>
              <a:t>Materiaal: per deelnemer een half A4-blad met een binaire boom met 4 volledige niveaus en lege knopen.</a:t>
            </a:r>
          </a:p>
          <a:p>
            <a:pPr marL="0" indent="0">
              <a:buNone/>
            </a:pPr>
            <a:r>
              <a:rPr lang="nl-BE" sz="1600" dirty="0">
                <a:latin typeface="UGent Panno Text SemiLight" panose="02000406040000040003" pitchFamily="50" charset="0"/>
              </a:rPr>
              <a:t>Vraagstelling: Een binaire boom met 4 volledige niveaus heeft 15 knopen. Als we in die boom de </a:t>
            </a:r>
            <a:br>
              <a:rPr lang="nl-BE" sz="1600" dirty="0">
                <a:latin typeface="UGent Panno Text SemiLight" panose="02000406040000040003" pitchFamily="50" charset="0"/>
              </a:rPr>
            </a:br>
            <a:r>
              <a:rPr lang="nl-BE" sz="1600" dirty="0">
                <a:latin typeface="UGent Panno Text SemiLight" panose="02000406040000040003" pitchFamily="50" charset="0"/>
              </a:rPr>
              <a:t>getallen 1 tot 15 willen bewaren zoals het in een zoekboom betaamt (linkerkind kleiner dan ouder, </a:t>
            </a:r>
            <a:br>
              <a:rPr lang="nl-BE" sz="1600" dirty="0">
                <a:latin typeface="UGent Panno Text SemiLight" panose="02000406040000040003" pitchFamily="50" charset="0"/>
              </a:rPr>
            </a:br>
            <a:r>
              <a:rPr lang="nl-BE" sz="1600" dirty="0">
                <a:latin typeface="UGent Panno Text SemiLight" panose="02000406040000040003" pitchFamily="50" charset="0"/>
              </a:rPr>
              <a:t>rechterkind groter dan ouder), welk getal steken we dan best in de wortel? En welk getal komt dan </a:t>
            </a:r>
            <a:br>
              <a:rPr lang="nl-BE" sz="1600" dirty="0">
                <a:latin typeface="UGent Panno Text SemiLight" panose="02000406040000040003" pitchFamily="50" charset="0"/>
              </a:rPr>
            </a:br>
            <a:r>
              <a:rPr lang="nl-BE" sz="1600" dirty="0">
                <a:latin typeface="UGent Panno Text SemiLight" panose="02000406040000040003" pitchFamily="50" charset="0"/>
              </a:rPr>
              <a:t>links resp. rechts onder de wortel? Laat de boom volledig opvullen, zodat hij voldoet aan de </a:t>
            </a:r>
            <a:br>
              <a:rPr lang="nl-BE" sz="1600" dirty="0">
                <a:latin typeface="UGent Panno Text SemiLight" panose="02000406040000040003" pitchFamily="50" charset="0"/>
              </a:rPr>
            </a:br>
            <a:r>
              <a:rPr lang="nl-BE" sz="1600" dirty="0">
                <a:latin typeface="UGent Panno Text SemiLight" panose="02000406040000040003" pitchFamily="50" charset="0"/>
              </a:rPr>
              <a:t>zoekboom-voorwaarde. Dit is een voorbeeld van een zeer evenwichtige boom.</a:t>
            </a:r>
          </a:p>
          <a:p>
            <a:pPr marL="0" indent="0">
              <a:buNone/>
            </a:pPr>
            <a:r>
              <a:rPr lang="nl-BE" sz="1600" dirty="0">
                <a:latin typeface="UGent Panno Text SemiLight" panose="02000406040000040003" pitchFamily="50" charset="0"/>
              </a:rPr>
              <a:t>Volgende opdracht: overloop nu alle knopen in de boom, zonder er eentje over te slaan of dubbel te </a:t>
            </a:r>
            <a:br>
              <a:rPr lang="nl-BE" sz="1600" dirty="0">
                <a:latin typeface="UGent Panno Text SemiLight" panose="02000406040000040003" pitchFamily="50" charset="0"/>
              </a:rPr>
            </a:br>
            <a:r>
              <a:rPr lang="nl-BE" sz="1600" dirty="0">
                <a:latin typeface="UGent Panno Text SemiLight" panose="02000406040000040003" pitchFamily="50" charset="0"/>
              </a:rPr>
              <a:t>benoemen, en lees het getal luidop voor. Welke ‘leesrichting’ werd aangehouden? Niveau per niveau, </a:t>
            </a:r>
            <a:br>
              <a:rPr lang="nl-BE" sz="1600" dirty="0">
                <a:latin typeface="UGent Panno Text SemiLight" panose="02000406040000040003" pitchFamily="50" charset="0"/>
              </a:rPr>
            </a:br>
            <a:r>
              <a:rPr lang="nl-BE" sz="1600" dirty="0">
                <a:latin typeface="UGent Panno Text SemiLight" panose="02000406040000040003" pitchFamily="50" charset="0"/>
              </a:rPr>
              <a:t>van links naar rechts? Dit noemen we </a:t>
            </a:r>
            <a:r>
              <a:rPr lang="nl-BE" sz="1600" b="1" dirty="0">
                <a:latin typeface="UGent Panno Text SemiLight" panose="02000406040000040003" pitchFamily="50" charset="0"/>
              </a:rPr>
              <a:t>levelorder</a:t>
            </a:r>
            <a:r>
              <a:rPr lang="nl-BE" sz="1600" dirty="0">
                <a:latin typeface="UGent Panno Text SemiLight" panose="02000406040000040003" pitchFamily="50" charset="0"/>
              </a:rPr>
              <a:t>.</a:t>
            </a:r>
          </a:p>
          <a:p>
            <a:pPr marL="0" indent="0">
              <a:buNone/>
            </a:pPr>
            <a:r>
              <a:rPr lang="nl-BE" sz="1600" dirty="0">
                <a:latin typeface="UGent Panno Text SemiLight" panose="02000406040000040003" pitchFamily="50" charset="0"/>
              </a:rPr>
              <a:t>Laat daarna alle getallen van 1 tot en met 15 aflopen. Welke structuur</a:t>
            </a:r>
            <a:br>
              <a:rPr lang="nl-BE" sz="1600" dirty="0">
                <a:latin typeface="UGent Panno Text SemiLight" panose="02000406040000040003" pitchFamily="50" charset="0"/>
              </a:rPr>
            </a:br>
            <a:r>
              <a:rPr lang="nl-BE" sz="1600" dirty="0">
                <a:latin typeface="UGent Panno Text SemiLight" panose="02000406040000040003" pitchFamily="50" charset="0"/>
              </a:rPr>
              <a:t>kunnen de deelnemers ontdekken bij het overlopen van de knopen in </a:t>
            </a:r>
            <a:br>
              <a:rPr lang="nl-BE" sz="1600" dirty="0">
                <a:latin typeface="UGent Panno Text SemiLight" panose="02000406040000040003" pitchFamily="50" charset="0"/>
              </a:rPr>
            </a:br>
            <a:r>
              <a:rPr lang="nl-BE" sz="1600" dirty="0">
                <a:latin typeface="UGent Panno Text SemiLight" panose="02000406040000040003" pitchFamily="50" charset="0"/>
              </a:rPr>
              <a:t>die volgorde? (Tip voor de lesgever: er wordt in steeds groeiende ‘bergjes’</a:t>
            </a:r>
            <a:br>
              <a:rPr lang="nl-BE" sz="1600" dirty="0">
                <a:latin typeface="UGent Panno Text SemiLight" panose="02000406040000040003" pitchFamily="50" charset="0"/>
              </a:rPr>
            </a:br>
            <a:r>
              <a:rPr lang="nl-BE" sz="1600" dirty="0">
                <a:latin typeface="UGent Panno Text SemiLight" panose="02000406040000040003" pitchFamily="50" charset="0"/>
              </a:rPr>
              <a:t>gelezen.)</a:t>
            </a:r>
          </a:p>
          <a:p>
            <a:pPr marL="0" indent="0">
              <a:buNone/>
            </a:pPr>
            <a:r>
              <a:rPr lang="nl-BE" sz="1600" dirty="0">
                <a:latin typeface="UGent Panno Text SemiLight" panose="02000406040000040003" pitchFamily="50" charset="0"/>
              </a:rPr>
              <a:t>Geef daarna de niet-volledige boom hiernaast, en laat de leerlingen die boom </a:t>
            </a:r>
            <a:br>
              <a:rPr lang="nl-BE" sz="1600" dirty="0">
                <a:latin typeface="UGent Panno Text SemiLight" panose="02000406040000040003" pitchFamily="50" charset="0"/>
              </a:rPr>
            </a:br>
            <a:r>
              <a:rPr lang="nl-BE" sz="1600" dirty="0">
                <a:latin typeface="UGent Panno Text SemiLight" panose="02000406040000040003" pitchFamily="50" charset="0"/>
              </a:rPr>
              <a:t>luidop overlopen. Hoor je een duidelijke zin? </a:t>
            </a:r>
            <a:r>
              <a:rPr lang="nl-BE" sz="1100" dirty="0">
                <a:latin typeface="UGent Panno Text SemiLight" panose="02000406040000040003" pitchFamily="50" charset="0"/>
              </a:rPr>
              <a:t>(Let op: de momenten zijn kostbaar, </a:t>
            </a:r>
            <a:br>
              <a:rPr lang="nl-BE" sz="1100" dirty="0">
                <a:latin typeface="UGent Panno Text SemiLight" panose="02000406040000040003" pitchFamily="50" charset="0"/>
              </a:rPr>
            </a:br>
            <a:r>
              <a:rPr lang="nl-BE" sz="1100" dirty="0">
                <a:latin typeface="UGent Panno Text SemiLight" panose="02000406040000040003" pitchFamily="50" charset="0"/>
              </a:rPr>
              <a:t>de verzameling niet!) </a:t>
            </a:r>
            <a:r>
              <a:rPr lang="nl-BE" sz="1600" dirty="0">
                <a:latin typeface="UGent Panno Text SemiLight" panose="02000406040000040003" pitchFamily="50" charset="0"/>
              </a:rPr>
              <a:t>Dan werd de boom in </a:t>
            </a:r>
            <a:r>
              <a:rPr lang="nl-BE" sz="1600" b="1" dirty="0">
                <a:latin typeface="UGent Panno Text SemiLight" panose="02000406040000040003" pitchFamily="50" charset="0"/>
              </a:rPr>
              <a:t>inorder</a:t>
            </a:r>
            <a:r>
              <a:rPr lang="nl-BE" sz="1600" dirty="0">
                <a:latin typeface="UGent Panno Text SemiLight" panose="02000406040000040003" pitchFamily="50" charset="0"/>
              </a:rPr>
              <a:t> doorlopen: </a:t>
            </a:r>
            <a:br>
              <a:rPr lang="nl-BE" sz="1600" dirty="0">
                <a:latin typeface="UGent Panno Text SemiLight" panose="02000406040000040003" pitchFamily="50" charset="0"/>
              </a:rPr>
            </a:br>
            <a:r>
              <a:rPr lang="nl-BE" sz="1600" dirty="0">
                <a:latin typeface="UGent Panno Text SemiLight" panose="02000406040000040003" pitchFamily="50" charset="0"/>
              </a:rPr>
              <a:t>voor elke knoop die je wil voorlezen, lees je EERST</a:t>
            </a:r>
            <a:br>
              <a:rPr lang="nl-BE" sz="1600" dirty="0">
                <a:latin typeface="UGent Panno Text SemiLight" panose="02000406040000040003" pitchFamily="50" charset="0"/>
              </a:rPr>
            </a:br>
            <a:r>
              <a:rPr lang="nl-BE" sz="1600" dirty="0">
                <a:latin typeface="UGent Panno Text SemiLight" panose="02000406040000040003" pitchFamily="50" charset="0"/>
              </a:rPr>
              <a:t>zijn linkerkind, dan de knoop zelf, dan zijn rechterkind. Dat is ook de volgorde</a:t>
            </a:r>
            <a:br>
              <a:rPr lang="nl-BE" sz="1600" dirty="0">
                <a:latin typeface="UGent Panno Text SemiLight" panose="02000406040000040003" pitchFamily="50" charset="0"/>
              </a:rPr>
            </a:br>
            <a:r>
              <a:rPr lang="nl-BE" sz="1600" dirty="0">
                <a:latin typeface="UGent Panno Text SemiLight" panose="02000406040000040003" pitchFamily="50" charset="0"/>
              </a:rPr>
              <a:t>die gebruikt wordt als in een zoekboom de getallen in oplopende volgorde afgelezen worden.</a:t>
            </a:r>
            <a:br>
              <a:rPr lang="nl-BE" sz="1600" dirty="0">
                <a:latin typeface="UGent Panno Text SemiLight" panose="02000406040000040003" pitchFamily="50" charset="0"/>
              </a:rPr>
            </a:br>
            <a:r>
              <a:rPr lang="nl-BE" sz="1600" dirty="0">
                <a:latin typeface="UGent Panno Text SemiLight" panose="02000406040000040003" pitchFamily="50" charset="0"/>
              </a:rPr>
              <a:t>Voor </a:t>
            </a:r>
            <a:r>
              <a:rPr lang="nl-BE" sz="1600" b="1" dirty="0">
                <a:latin typeface="UGent Panno Text SemiLight" panose="02000406040000040003" pitchFamily="50" charset="0"/>
              </a:rPr>
              <a:t>postorder</a:t>
            </a:r>
            <a:r>
              <a:rPr lang="nl-BE" sz="1600" dirty="0">
                <a:latin typeface="UGent Panno Text SemiLight" panose="02000406040000040003" pitchFamily="50" charset="0"/>
              </a:rPr>
              <a:t> lees je eerst linkerkind, dan rechterkind, dan de knoop zelf.</a:t>
            </a:r>
            <a:br>
              <a:rPr lang="nl-BE" sz="1600" dirty="0">
                <a:latin typeface="UGent Panno Text SemiLight" panose="02000406040000040003" pitchFamily="50" charset="0"/>
              </a:rPr>
            </a:br>
            <a:r>
              <a:rPr lang="nl-BE" sz="1600" dirty="0">
                <a:latin typeface="UGent Panno Text SemiLight" panose="02000406040000040003" pitchFamily="50" charset="0"/>
              </a:rPr>
              <a:t>Voor </a:t>
            </a:r>
            <a:r>
              <a:rPr lang="nl-BE" sz="1600" b="1" dirty="0">
                <a:latin typeface="UGent Panno Text SemiLight" panose="02000406040000040003" pitchFamily="50" charset="0"/>
              </a:rPr>
              <a:t>preorder </a:t>
            </a:r>
            <a:r>
              <a:rPr lang="nl-BE" sz="1600" dirty="0">
                <a:latin typeface="UGent Panno Text SemiLight" panose="02000406040000040003" pitchFamily="50" charset="0"/>
              </a:rPr>
              <a:t>lees je eerst de knoop zelf, dan linkerkind, dan rechterkind.</a:t>
            </a:r>
          </a:p>
        </p:txBody>
      </p:sp>
      <p:sp>
        <p:nvSpPr>
          <p:cNvPr id="5" name="Title 1"/>
          <p:cNvSpPr>
            <a:spLocks noGrp="1"/>
          </p:cNvSpPr>
          <p:nvPr>
            <p:ph type="title"/>
          </p:nvPr>
        </p:nvSpPr>
        <p:spPr/>
        <p:txBody>
          <a:bodyPr/>
          <a:lstStyle/>
          <a:p>
            <a:r>
              <a:rPr lang="nl-BE" b="1" dirty="0">
                <a:latin typeface="UGent Panno Text SemiBold" panose="02000706040000040003" pitchFamily="50" charset="0"/>
              </a:rPr>
              <a:t>OEFENING: BINAIRE BOOM OVERLOPEN (individ)</a:t>
            </a:r>
            <a:endParaRPr lang="nl-BE" dirty="0"/>
          </a:p>
        </p:txBody>
      </p:sp>
    </p:spTree>
    <p:extLst>
      <p:ext uri="{BB962C8B-B14F-4D97-AF65-F5344CB8AC3E}">
        <p14:creationId xmlns:p14="http://schemas.microsoft.com/office/powerpoint/2010/main" val="30999290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7"/>
            <a:ext cx="10515600" cy="4825523"/>
          </a:xfrm>
        </p:spPr>
        <p:txBody>
          <a:bodyPr>
            <a:normAutofit/>
          </a:bodyPr>
          <a:lstStyle/>
          <a:p>
            <a:pPr marL="0" indent="0">
              <a:buNone/>
            </a:pPr>
            <a:r>
              <a:rPr lang="nl-BE" sz="1600" dirty="0">
                <a:latin typeface="UGent Panno Text SemiLight" panose="02000406040000040003" pitchFamily="50" charset="0"/>
              </a:rPr>
              <a:t>Materiaal: per deelnemer een blad met een binaire boom waar al letters in staan; op de volgende slides vind je voorbeelden (bewaar de afbeeldingen en gebruik ze gerust als lesmateriaal).</a:t>
            </a:r>
          </a:p>
          <a:p>
            <a:pPr marL="0" indent="0">
              <a:buNone/>
            </a:pPr>
            <a:r>
              <a:rPr lang="nl-BE" sz="1600" dirty="0">
                <a:latin typeface="UGent Panno Text SemiLight" panose="02000406040000040003" pitchFamily="50" charset="0"/>
              </a:rPr>
              <a:t>Duiding vooraf: als een computerprogramma veel informatie moet verwerken, dan wordt die informatie best op een gestructureerde, uniforme manier aangeboden. Zo zullen de gegevens van personen in bijvoorbeeld een tekstbestand aangeboden worden, waarbij op elke regel alle informatie van één persoon gegeven wordt, telkens met dezelfde onderdelen.</a:t>
            </a:r>
            <a:br>
              <a:rPr lang="nl-BE" sz="1600" dirty="0">
                <a:latin typeface="UGent Panno Text SemiLight" panose="02000406040000040003" pitchFamily="50" charset="0"/>
              </a:rPr>
            </a:br>
            <a:r>
              <a:rPr lang="nl-BE" sz="1200" dirty="0">
                <a:latin typeface="UGent Panno Text SemiLight" panose="02000406040000040003" pitchFamily="50" charset="0"/>
              </a:rPr>
              <a:t>      Jan;Janssen;Azalealei;72A;2000;Antwerpen</a:t>
            </a:r>
            <a:br>
              <a:rPr lang="nl-BE" sz="1200" dirty="0">
                <a:latin typeface="UGent Panno Text SemiLight" panose="02000406040000040003" pitchFamily="50" charset="0"/>
              </a:rPr>
            </a:br>
            <a:r>
              <a:rPr lang="nl-BE" sz="1200" dirty="0">
                <a:latin typeface="UGent Panno Text SemiLight" panose="02000406040000040003" pitchFamily="50" charset="0"/>
              </a:rPr>
              <a:t>      Pieter-Jan;Peeters;Voskenslaan;122;9000;Gent</a:t>
            </a:r>
            <a:br>
              <a:rPr lang="nl-BE" sz="1200" dirty="0">
                <a:latin typeface="UGent Panno Text SemiLight" panose="02000406040000040003" pitchFamily="50" charset="0"/>
              </a:rPr>
            </a:br>
            <a:r>
              <a:rPr lang="nl-BE" sz="1200" dirty="0">
                <a:latin typeface="UGent Panno Text SemiLight" panose="02000406040000040003" pitchFamily="50" charset="0"/>
              </a:rPr>
              <a:t>      Mehdi;Günsür;Begoniastraat;5;9000;Gent</a:t>
            </a:r>
          </a:p>
          <a:p>
            <a:pPr marL="0" indent="0">
              <a:buNone/>
            </a:pPr>
            <a:r>
              <a:rPr lang="nl-BE" sz="1600" dirty="0">
                <a:latin typeface="UGent Panno Text SemiLight" panose="02000406040000040003" pitchFamily="50" charset="0"/>
              </a:rPr>
              <a:t>Iets dergelijks zoeken we nu. Hoe kan de structuur van de boom die voor je ligt in een tekstbestand gegoten worden zo dat een andere deelnemer jouw boom exact kan nabouwen aan de hand van dat tekstbestand? Voor elke knoop mag je één regel schrijven, waarin getallen en/of letters voorkomen. Je mag ook, op de achterkant van het tekstbestandje, een handleiding neerpennen. De handleiding voor het tekstbestand met personen hierboven zou zijn:   </a:t>
            </a:r>
            <a:r>
              <a:rPr lang="nl-BE" sz="1200" dirty="0">
                <a:latin typeface="UGent Panno Text SemiLight" panose="02000406040000040003" pitchFamily="50" charset="0"/>
              </a:rPr>
              <a:t>op elke regel vind je deze informatie (in die volgorde): voornaam;familienaam;straat;huisnummer;postcode;stad of gemeente.</a:t>
            </a:r>
          </a:p>
          <a:p>
            <a:pPr marL="0" indent="0">
              <a:buNone/>
            </a:pPr>
            <a:r>
              <a:rPr lang="nl-BE" sz="1600" dirty="0">
                <a:latin typeface="UGent Panno Text SemiLight" panose="02000406040000040003" pitchFamily="50" charset="0"/>
              </a:rPr>
              <a:t>De oplossing van dit raadsel werd gegeven in de workshop.</a:t>
            </a:r>
          </a:p>
          <a:p>
            <a:pPr marL="0" indent="0">
              <a:buNone/>
            </a:pPr>
            <a:r>
              <a:rPr lang="nl-BE" sz="1600" dirty="0">
                <a:latin typeface="UGent Panno Text SemiLight" panose="02000406040000040003" pitchFamily="50" charset="0"/>
              </a:rPr>
              <a:t>Laat daarna de leerlingen hun boom ook nog eens in inorder lezen: dan zouden ze een woord moeten ontcijferen.</a:t>
            </a:r>
          </a:p>
        </p:txBody>
      </p:sp>
      <p:sp>
        <p:nvSpPr>
          <p:cNvPr id="5" name="Title 1"/>
          <p:cNvSpPr>
            <a:spLocks noGrp="1"/>
          </p:cNvSpPr>
          <p:nvPr>
            <p:ph type="title"/>
          </p:nvPr>
        </p:nvSpPr>
        <p:spPr/>
        <p:txBody>
          <a:bodyPr/>
          <a:lstStyle/>
          <a:p>
            <a:r>
              <a:rPr lang="nl-BE" b="1" dirty="0">
                <a:latin typeface="UGent Panno Text SemiBold" panose="02000706040000040003" pitchFamily="50" charset="0"/>
              </a:rPr>
              <a:t>OEFENING: BINAIRE BOOM DOORGEVEN </a:t>
            </a:r>
            <a:br>
              <a:rPr lang="nl-BE" b="1" dirty="0">
                <a:latin typeface="UGent Panno Text SemiBold" panose="02000706040000040003" pitchFamily="50" charset="0"/>
              </a:rPr>
            </a:br>
            <a:r>
              <a:rPr lang="nl-BE" b="1" dirty="0">
                <a:latin typeface="UGent Panno Text SemiBold" panose="02000706040000040003" pitchFamily="50" charset="0"/>
              </a:rPr>
              <a:t>(individueel en per twee)</a:t>
            </a:r>
            <a:endParaRPr lang="nl-BE" dirty="0"/>
          </a:p>
        </p:txBody>
      </p:sp>
    </p:spTree>
    <p:extLst>
      <p:ext uri="{BB962C8B-B14F-4D97-AF65-F5344CB8AC3E}">
        <p14:creationId xmlns:p14="http://schemas.microsoft.com/office/powerpoint/2010/main" val="1358206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87" y="1001"/>
            <a:ext cx="5275385"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975" y="0"/>
            <a:ext cx="5275385" cy="6858000"/>
          </a:xfrm>
          <a:prstGeom prst="rect">
            <a:avLst/>
          </a:prstGeom>
        </p:spPr>
      </p:pic>
    </p:spTree>
    <p:extLst>
      <p:ext uri="{BB962C8B-B14F-4D97-AF65-F5344CB8AC3E}">
        <p14:creationId xmlns:p14="http://schemas.microsoft.com/office/powerpoint/2010/main" val="6016955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144" y="0"/>
            <a:ext cx="5275385"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352" y="0"/>
            <a:ext cx="5275385" cy="6858000"/>
          </a:xfrm>
          <a:prstGeom prst="rect">
            <a:avLst/>
          </a:prstGeom>
        </p:spPr>
      </p:pic>
    </p:spTree>
    <p:extLst>
      <p:ext uri="{BB962C8B-B14F-4D97-AF65-F5344CB8AC3E}">
        <p14:creationId xmlns:p14="http://schemas.microsoft.com/office/powerpoint/2010/main" val="29804232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30" y="0"/>
            <a:ext cx="5289642"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850" y="0"/>
            <a:ext cx="5275385" cy="6858000"/>
          </a:xfrm>
          <a:prstGeom prst="rect">
            <a:avLst/>
          </a:prstGeom>
        </p:spPr>
      </p:pic>
    </p:spTree>
    <p:extLst>
      <p:ext uri="{BB962C8B-B14F-4D97-AF65-F5344CB8AC3E}">
        <p14:creationId xmlns:p14="http://schemas.microsoft.com/office/powerpoint/2010/main" val="29651023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90687"/>
            <a:ext cx="10515600" cy="4825523"/>
          </a:xfrm>
        </p:spPr>
        <p:txBody>
          <a:bodyPr>
            <a:normAutofit/>
          </a:bodyPr>
          <a:lstStyle/>
          <a:p>
            <a:pPr marL="0" indent="0">
              <a:buNone/>
            </a:pPr>
            <a:r>
              <a:rPr lang="nl-BE" sz="1600" dirty="0">
                <a:latin typeface="UGent Panno Text SemiLight" panose="02000406040000040003" pitchFamily="50" charset="0"/>
              </a:rPr>
              <a:t>Hier volgen een aantal slides die kunnen gebruikt worden bij de oefening ‘stamboom opstellen’. </a:t>
            </a:r>
          </a:p>
          <a:p>
            <a:pPr marL="0" indent="0">
              <a:buNone/>
            </a:pPr>
            <a:r>
              <a:rPr lang="nl-BE" sz="1600" dirty="0">
                <a:latin typeface="UGent Panno Text SemiLight" panose="02000406040000040003" pitchFamily="50" charset="0"/>
              </a:rPr>
              <a:t>Het idee: je geeft de relaties tussen ouders en kinderen op een papiertje. De leerlingen stellen de stamboom samen. Dat zal eerst wat werk in het klad vragen, omdat het niet onmiddellijk duidelijk is wie helemaal bovenaan de stamboom moet komen. Tenzij je eerst een ‘truukje’ vindt om toch na te gaan wie bovenaan de stamboom staat!</a:t>
            </a:r>
          </a:p>
          <a:p>
            <a:pPr marL="0" indent="0">
              <a:buNone/>
            </a:pPr>
            <a:r>
              <a:rPr lang="nl-BE" sz="1600" dirty="0">
                <a:latin typeface="UGent Panno Text SemiLight" panose="02000406040000040003" pitchFamily="50" charset="0"/>
              </a:rPr>
              <a:t>Deze oefening kan individueel opgelost worden (elk kind krijgt een lijst ‘relaties’ en een lege boom) of in groep (elk kind krijgt één relatie, en moet zijn plaats in de boom zoeken). Dat laatste kan werken, maar is niet evident! De individuele oefening is rustiger en overzichtelijker als de klas te groot is. </a:t>
            </a:r>
          </a:p>
        </p:txBody>
      </p:sp>
      <p:sp>
        <p:nvSpPr>
          <p:cNvPr id="5" name="Title 1"/>
          <p:cNvSpPr>
            <a:spLocks noGrp="1"/>
          </p:cNvSpPr>
          <p:nvPr>
            <p:ph type="title"/>
          </p:nvPr>
        </p:nvSpPr>
        <p:spPr/>
        <p:txBody>
          <a:bodyPr/>
          <a:lstStyle/>
          <a:p>
            <a:r>
              <a:rPr lang="nl-BE" b="1" dirty="0">
                <a:latin typeface="UGent Panno Text SemiBold" panose="02000706040000040003" pitchFamily="50" charset="0"/>
              </a:rPr>
              <a:t>OEFENING: STAMBOOM OPSTELLEN</a:t>
            </a:r>
            <a:br>
              <a:rPr lang="nl-BE" b="1" dirty="0">
                <a:latin typeface="UGent Panno Text SemiBold" panose="02000706040000040003" pitchFamily="50" charset="0"/>
              </a:rPr>
            </a:br>
            <a:endParaRPr lang="nl-BE" dirty="0"/>
          </a:p>
        </p:txBody>
      </p:sp>
    </p:spTree>
    <p:extLst>
      <p:ext uri="{BB962C8B-B14F-4D97-AF65-F5344CB8AC3E}">
        <p14:creationId xmlns:p14="http://schemas.microsoft.com/office/powerpoint/2010/main" val="11462281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3600" dirty="0">
                <a:latin typeface="UGent Panno Text SemiLight" panose="02000406040000040003" pitchFamily="50" charset="0"/>
              </a:rPr>
              <a:t>An, ouder 1 van Els</a:t>
            </a:r>
          </a:p>
          <a:p>
            <a:pPr marL="0" indent="0">
              <a:buNone/>
            </a:pPr>
            <a:r>
              <a:rPr lang="nl-BE" sz="3600" dirty="0">
                <a:latin typeface="UGent Panno Text SemiLight" panose="02000406040000040003" pitchFamily="50" charset="0"/>
              </a:rPr>
              <a:t>Els,ouder 1 van Jen</a:t>
            </a:r>
          </a:p>
        </p:txBody>
      </p:sp>
      <p:sp>
        <p:nvSpPr>
          <p:cNvPr id="5" name="Title 1"/>
          <p:cNvSpPr>
            <a:spLocks noGrp="1"/>
          </p:cNvSpPr>
          <p:nvPr>
            <p:ph type="title"/>
          </p:nvPr>
        </p:nvSpPr>
        <p:spPr/>
        <p:txBody>
          <a:bodyPr>
            <a:normAutofit fontScale="90000"/>
          </a:bodyPr>
          <a:lstStyle/>
          <a:p>
            <a:r>
              <a:rPr lang="nl-BE" sz="5400" b="1" dirty="0">
                <a:latin typeface="UGent Panno Text SemiBold" panose="02000706040000040003" pitchFamily="50" charset="0"/>
              </a:rPr>
              <a:t>STAMBOOM OPSTELLEN</a:t>
            </a:r>
            <a:br>
              <a:rPr lang="nl-BE" sz="5400" b="1" dirty="0">
                <a:latin typeface="UGent Panno Text SemiBold" panose="02000706040000040003" pitchFamily="50" charset="0"/>
              </a:rPr>
            </a:br>
            <a:endParaRPr lang="nl-BE" sz="5400" dirty="0">
              <a:solidFill>
                <a:schemeClr val="bg1"/>
              </a:solidFill>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7"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nl-BE" sz="4000" dirty="0">
              <a:latin typeface="UGent Panno Text SemiLight" panose="02000406040000040003" pitchFamily="50" charset="0"/>
            </a:endParaRPr>
          </a:p>
        </p:txBody>
      </p:sp>
      <p:sp>
        <p:nvSpPr>
          <p:cNvPr id="8"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nl-BE" sz="4000" dirty="0">
              <a:latin typeface="UGent Panno Text SemiLight" panose="02000406040000040003" pitchFamily="50"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1080" y="3031456"/>
            <a:ext cx="4166946" cy="1804731"/>
          </a:xfrm>
          <a:prstGeom prst="rect">
            <a:avLst/>
          </a:prstGeom>
        </p:spPr>
      </p:pic>
    </p:spTree>
    <p:extLst>
      <p:ext uri="{BB962C8B-B14F-4D97-AF65-F5344CB8AC3E}">
        <p14:creationId xmlns:p14="http://schemas.microsoft.com/office/powerpoint/2010/main" val="6863344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7853" y="1952332"/>
            <a:ext cx="3109241" cy="3962981"/>
          </a:xfrm>
          <a:ln>
            <a:solidFill>
              <a:schemeClr val="accent1">
                <a:shade val="50000"/>
              </a:schemeClr>
            </a:solidFill>
          </a:ln>
        </p:spPr>
        <p:txBody>
          <a:bodyPr>
            <a:noAutofit/>
          </a:bodyPr>
          <a:lstStyle/>
          <a:p>
            <a:pPr marL="0" indent="0">
              <a:buNone/>
            </a:pPr>
            <a:r>
              <a:rPr lang="nl-BE" sz="3600" dirty="0">
                <a:latin typeface="UGent Panno Text SemiLight" panose="02000406040000040003" pitchFamily="50" charset="0"/>
              </a:rPr>
              <a:t>An, ouder 1 van Els</a:t>
            </a:r>
          </a:p>
          <a:p>
            <a:pPr marL="0" indent="0">
              <a:buNone/>
            </a:pPr>
            <a:r>
              <a:rPr lang="nl-BE" sz="3600" dirty="0">
                <a:latin typeface="UGent Panno Text SemiLight" panose="02000406040000040003" pitchFamily="50" charset="0"/>
              </a:rPr>
              <a:t>Els,ouder 1 van Jen</a:t>
            </a:r>
          </a:p>
        </p:txBody>
      </p:sp>
      <p:sp>
        <p:nvSpPr>
          <p:cNvPr id="5" name="Title 1"/>
          <p:cNvSpPr>
            <a:spLocks noGrp="1"/>
          </p:cNvSpPr>
          <p:nvPr>
            <p:ph type="title"/>
          </p:nvPr>
        </p:nvSpPr>
        <p:spPr/>
        <p:txBody>
          <a:bodyPr>
            <a:normAutofit fontScale="90000"/>
          </a:bodyPr>
          <a:lstStyle/>
          <a:p>
            <a:r>
              <a:rPr lang="nl-BE" sz="5400" b="1" dirty="0">
                <a:latin typeface="UGent Panno Text SemiBold" panose="02000706040000040003" pitchFamily="50" charset="0"/>
              </a:rPr>
              <a:t>STAMBOOM OPSTELLEN</a:t>
            </a:r>
            <a:br>
              <a:rPr lang="nl-BE" sz="5400" b="1" dirty="0">
                <a:latin typeface="UGent Panno Text SemiBold" panose="02000706040000040003" pitchFamily="50" charset="0"/>
              </a:rPr>
            </a:br>
            <a:endParaRPr lang="nl-BE" sz="5400" dirty="0">
              <a:solidFill>
                <a:schemeClr val="bg1"/>
              </a:solidFill>
            </a:endParaRPr>
          </a:p>
        </p:txBody>
      </p:sp>
      <p:sp>
        <p:nvSpPr>
          <p:cNvPr id="15" name="Title 1"/>
          <p:cNvSpPr txBox="1">
            <a:spLocks/>
          </p:cNvSpPr>
          <p:nvPr/>
        </p:nvSpPr>
        <p:spPr>
          <a:xfrm>
            <a:off x="838200" y="6176955"/>
            <a:ext cx="10515600" cy="49905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           input                          geheugen                    output</a:t>
            </a:r>
          </a:p>
        </p:txBody>
      </p:sp>
      <p:sp>
        <p:nvSpPr>
          <p:cNvPr id="7" name="Content Placeholder 1"/>
          <p:cNvSpPr txBox="1">
            <a:spLocks/>
          </p:cNvSpPr>
          <p:nvPr/>
        </p:nvSpPr>
        <p:spPr>
          <a:xfrm>
            <a:off x="4455723" y="1952331"/>
            <a:ext cx="4297660"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nl-BE" sz="4000" dirty="0">
              <a:latin typeface="UGent Panno Text SemiLight" panose="02000406040000040003" pitchFamily="50" charset="0"/>
            </a:endParaRPr>
          </a:p>
        </p:txBody>
      </p:sp>
      <p:sp>
        <p:nvSpPr>
          <p:cNvPr id="8" name="Content Placeholder 1"/>
          <p:cNvSpPr txBox="1">
            <a:spLocks/>
          </p:cNvSpPr>
          <p:nvPr/>
        </p:nvSpPr>
        <p:spPr>
          <a:xfrm>
            <a:off x="9135122" y="1952331"/>
            <a:ext cx="2218678" cy="3962981"/>
          </a:xfrm>
          <a:prstGeom prst="rect">
            <a:avLst/>
          </a:prstGeom>
          <a:ln>
            <a:solidFill>
              <a:schemeClr val="accent1">
                <a:shade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nl-BE" sz="4000" dirty="0">
              <a:latin typeface="UGent Panno Text SemiLight" panose="02000406040000040003" pitchFamily="50"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1080" y="3031456"/>
            <a:ext cx="4166946" cy="1804731"/>
          </a:xfrm>
          <a:prstGeom prst="rect">
            <a:avLst/>
          </a:prstGeom>
        </p:spPr>
      </p:pic>
    </p:spTree>
    <p:extLst>
      <p:ext uri="{BB962C8B-B14F-4D97-AF65-F5344CB8AC3E}">
        <p14:creationId xmlns:p14="http://schemas.microsoft.com/office/powerpoint/2010/main" val="2867946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5BFB22B480FD448B00230C56DA8FBF" ma:contentTypeVersion="13" ma:contentTypeDescription="Een nieuw document maken." ma:contentTypeScope="" ma:versionID="6ebf2bceadc0588217d87327c1676c51">
  <xsd:schema xmlns:xsd="http://www.w3.org/2001/XMLSchema" xmlns:xs="http://www.w3.org/2001/XMLSchema" xmlns:p="http://schemas.microsoft.com/office/2006/metadata/properties" xmlns:ns3="1e62d557-4cda-4115-aa20-ee1ccb61bbc9" xmlns:ns4="c29c4350-2d5d-4362-aed8-469439630e7d" targetNamespace="http://schemas.microsoft.com/office/2006/metadata/properties" ma:root="true" ma:fieldsID="662b5ef1e657c4fc7623b46a2e74f7a8" ns3:_="" ns4:_="">
    <xsd:import namespace="1e62d557-4cda-4115-aa20-ee1ccb61bbc9"/>
    <xsd:import namespace="c29c4350-2d5d-4362-aed8-469439630e7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62d557-4cda-4115-aa20-ee1ccb61bbc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9c4350-2d5d-4362-aed8-469439630e7d"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SharingHintHash" ma:index="15"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4426BB-4D6C-4FD8-8BD5-70C6B5CCE4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62d557-4cda-4115-aa20-ee1ccb61bbc9"/>
    <ds:schemaRef ds:uri="c29c4350-2d5d-4362-aed8-469439630e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6E52F3-246E-4BFA-8653-D7436BA2E3BC}">
  <ds:schemaRefs>
    <ds:schemaRef ds:uri="http://schemas.microsoft.com/sharepoint/v3/contenttype/forms"/>
  </ds:schemaRefs>
</ds:datastoreItem>
</file>

<file path=customXml/itemProps3.xml><?xml version="1.0" encoding="utf-8"?>
<ds:datastoreItem xmlns:ds="http://schemas.openxmlformats.org/officeDocument/2006/customXml" ds:itemID="{95D8A521-1FD1-4F6A-B89F-7D329EB1147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TM03457510[[fn=Savon]]</Template>
  <TotalTime>1427</TotalTime>
  <Words>6598</Words>
  <Application>Microsoft Office PowerPoint</Application>
  <PresentationFormat>Widescreen</PresentationFormat>
  <Paragraphs>622</Paragraphs>
  <Slides>121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Calibri</vt:lpstr>
      <vt:lpstr>Calibri Light</vt:lpstr>
      <vt:lpstr>UGent Panno Text</vt:lpstr>
      <vt:lpstr>UGent Panno Text SemiBold</vt:lpstr>
      <vt:lpstr>UGent Panno Text SemiLight</vt:lpstr>
      <vt:lpstr>Office Theme</vt:lpstr>
      <vt:lpstr>       taalvaardig en lichaamsbewust programmeren zonder computer Leen Brouns opleiding Industrieel Ingenieur UGent  leen.brouns@ugent.be</vt:lpstr>
      <vt:lpstr>       taalvaardig en lichaamsbewust programmeren zonder computer  Leen Brouns opleiding Industrieel Ingenieur UGent  leen.brouns@ugent.be</vt:lpstr>
      <vt:lpstr>programmeren zonder computer</vt:lpstr>
      <vt:lpstr>PROGRAMMEREN         vs.           COMPUTE(r)</vt:lpstr>
      <vt:lpstr>PROGRAMMEREN         vs.           COMPUTE(r)</vt:lpstr>
      <vt:lpstr>PROGRAMMEREN         vs.           COMPUTE(r)</vt:lpstr>
      <vt:lpstr>PROGRAMMEREN         vs.           COMPUTE(r)</vt:lpstr>
      <vt:lpstr>PROGRAMMEREN         vs.           COMPUTE(r)</vt:lpstr>
      <vt:lpstr>PROGRAMMEREN         vs.           COMPUTE(r)</vt:lpstr>
      <vt:lpstr>PROGRAMMEREN         vs.           COMPUTE(r)</vt:lpstr>
      <vt:lpstr>PROGRAMMEREN         vs.           COMPUTE(r)</vt:lpstr>
      <vt:lpstr>PROGRAMMEUR         vs.           COMPUTER</vt:lpstr>
      <vt:lpstr>computationeel denken</vt:lpstr>
      <vt:lpstr>PowerPoint Presentation</vt:lpstr>
      <vt:lpstr>PowerPoint Presentation</vt:lpstr>
      <vt:lpstr>PowerPoint Presentation</vt:lpstr>
      <vt:lpstr>computationeel denken o.a. algoritmisch denken</vt:lpstr>
      <vt:lpstr>dankbare onderwerpen om dit denken in te oefenen</vt:lpstr>
      <vt:lpstr>bijvoorbeeld sorteren</vt:lpstr>
      <vt:lpstr>selection sort   -   selecteer de grootste / kleinste</vt:lpstr>
      <vt:lpstr>  bubble sort - wissel om met je buur (en blijf dat doen...)</vt:lpstr>
      <vt:lpstr>insertion sort   -   inschuifsorteren</vt:lpstr>
      <vt:lpstr>anders geformuleerd GEEF EEN ALFABETISCHE LIJST</vt:lpstr>
      <vt:lpstr>anders geformuleerd GEEF EEN ALFABETISCHE LIJST</vt:lpstr>
      <vt:lpstr>andere vraag GEEF EEN ALFABETISCHE LIJST</vt:lpstr>
      <vt:lpstr>andere vraag GEEF EEN ALFABETISCHE LIJST</vt:lpstr>
      <vt:lpstr>andere vraag GEEF EEN ALFABETISCHE LIJST</vt:lpstr>
      <vt:lpstr>andere vraag GEEF EEN ALFABETISCHE LIJST</vt:lpstr>
      <vt:lpstr>andere vraag GEEF EEN ALFABETISCHE LIJST</vt:lpstr>
      <vt:lpstr>andere vraag GEEF EEN ALFABETISCHE LIJST</vt:lpstr>
      <vt:lpstr>andere vraag GEEF EEN ALFABETISCHE LIJST</vt:lpstr>
      <vt:lpstr>andere vraag GEEF EEN ALFABETISCHE LIJST</vt:lpstr>
      <vt:lpstr>andere vraag GEEF EEN ALFABETISCHE LIJST</vt:lpstr>
      <vt:lpstr>andere vraag GEEF EEN ALFABETISCHE LIJST</vt:lpstr>
      <vt:lpstr>andere vraag GEEF EEN ALFABETISCHE LIJST</vt:lpstr>
      <vt:lpstr>andere vraag GEEF EEN ALFABETISCHE LIJST</vt:lpstr>
      <vt:lpstr>andere vraag GEEF EEN ALFABETISCHE LIJST</vt:lpstr>
      <vt:lpstr>andere vraag GEEF EEN ALFABETISCHE LIJST</vt:lpstr>
      <vt:lpstr>andere vraag GEEF EEN ALFABETISCHE LIJST</vt:lpstr>
      <vt:lpstr>andere vraag                              BOOMSTRUCTUURT</vt:lpstr>
      <vt:lpstr>andere vraag                              BOOMSTRUCTUURT</vt:lpstr>
      <vt:lpstr>SORTEERBOOMT</vt:lpstr>
      <vt:lpstr>DETERMINATIETABELT</vt:lpstr>
      <vt:lpstr>WEDSTRIJDSCHEMA</vt:lpstr>
      <vt:lpstr>STAMBOOM</vt:lpstr>
      <vt:lpstr>andere vraag                              BOOMSTRUCTUURT</vt:lpstr>
      <vt:lpstr>andere vraag                              BOOMSTRUCTUURT</vt:lpstr>
      <vt:lpstr>andere vraag                              BOOMSTRUCTUURT</vt:lpstr>
      <vt:lpstr>andere vraag                              BOOMSTRUCTUURT</vt:lpstr>
      <vt:lpstr> taalvaardig en lichaamsbewust</vt:lpstr>
      <vt:lpstr> taalvaardig en lichaamsbewust</vt:lpstr>
      <vt:lpstr> taalvaardig en lichaamsbewust</vt:lpstr>
      <vt:lpstr>RITSEN </vt:lpstr>
      <vt:lpstr>PowerPoint Presentation</vt:lpstr>
      <vt:lpstr>WAAR WILLEN WE NAARTOE? </vt:lpstr>
      <vt:lpstr>STAPPENPLAN </vt:lpstr>
      <vt:lpstr>... ER IS MEER </vt:lpstr>
      <vt:lpstr>ENKELE BELANGRIJKE CONCLUSIES</vt:lpstr>
      <vt:lpstr>BRONNEN – EN MEER ACTIVITEITEN </vt:lpstr>
      <vt:lpstr>PowerPoint Presentation</vt:lpstr>
      <vt:lpstr>PowerPoint Presentation</vt:lpstr>
      <vt:lpstr>       TAALVAARDIG EN LICHAAMSBEWUST PROGRAMMEREN ZONDER COMPUTER VRAGEN? Leen Brouns opleiding Industrieel Ingenieur UGent  leen.brouns@ugent.be</vt:lpstr>
      <vt:lpstr>PowerPoint Presentation</vt:lpstr>
      <vt:lpstr>TOT HIER DE SLIDE-SHOW ZOALS AANGEBODEN OP DE ICT-PRAKTIJKDAG VAN 3 FEBR 2020</vt:lpstr>
      <vt:lpstr>HANDLEIDING</vt:lpstr>
      <vt:lpstr>OEFENING: SORTEREN (individueel en per twee)</vt:lpstr>
      <vt:lpstr>PowerPoint Presentation</vt:lpstr>
      <vt:lpstr>PowerPoint Presentation</vt:lpstr>
      <vt:lpstr>PowerPoint Presentation</vt:lpstr>
      <vt:lpstr>PowerPoint Presentation</vt:lpstr>
      <vt:lpstr>PowerPoint Presentation</vt:lpstr>
      <vt:lpstr>welke ‘truukjes’ heb je gebruikt?  en hoe systematisch?</vt:lpstr>
      <vt:lpstr>insertion sort   -   inschuifsorteren</vt:lpstr>
      <vt:lpstr>selection sort   -   selecteer de grootste / kleinste</vt:lpstr>
      <vt:lpstr>  bubble sort - wissel om met je buur (en blijf dat doen...)</vt:lpstr>
      <vt:lpstr>WAT IS BELANGRIJK BIJ DERGELIJKE OEFENING?</vt:lpstr>
      <vt:lpstr>PowerPoint Presentation</vt:lpstr>
      <vt:lpstr>OEFENING: SORTEERMETHODE (in groep)</vt:lpstr>
      <vt:lpstr>VARIANTEN OP VORIGE OEFENING</vt:lpstr>
      <vt:lpstr>OEFENING: TER PLAATSE SORTEREN (individueel) </vt:lpstr>
      <vt:lpstr>... EN MEER</vt:lpstr>
      <vt:lpstr>waarom zouden we wakker liggen van sorteren?</vt:lpstr>
      <vt:lpstr>ENKELE RAADSELTJES OM HET NUT VAN SORTEREN TE ILLUSTREREN</vt:lpstr>
      <vt:lpstr>waarom zouden we wakker liggen van sorteren?</vt:lpstr>
      <vt:lpstr>waarom zouden we wakker liggen van sorteren?</vt:lpstr>
      <vt:lpstr>waarom zouden we wakker liggen van sorteren?</vt:lpstr>
      <vt:lpstr>waarom zouden we wakker liggen van sorteren?</vt:lpstr>
      <vt:lpstr>waarom zouden we wakker liggen van sorteren?</vt:lpstr>
      <vt:lpstr>deze techniek noemen we hashing (mengelmoes, gehakt, medley...)</vt:lpstr>
      <vt:lpstr>BINAIR ZOEKEN VRAAGT GESORTEERDE GEGEVENS</vt:lpstr>
      <vt:lpstr>OEFENING: ZOEKBOOM OPVULLEN (individueel)</vt:lpstr>
      <vt:lpstr>OEFENING: BINAIRE BOOM OVERLOPEN (individ)</vt:lpstr>
      <vt:lpstr>OEFENING: BINAIRE BOOM DOORGEVEN  (individueel en per twee)</vt:lpstr>
      <vt:lpstr>PowerPoint Presentation</vt:lpstr>
      <vt:lpstr>PowerPoint Presentation</vt:lpstr>
      <vt:lpstr>PowerPoint Presentation</vt:lpstr>
      <vt:lpstr>OEFENING: STAMBOOM OPSTELLEN </vt:lpstr>
      <vt:lpstr>STAMBOOM OPSTELLEN </vt:lpstr>
      <vt:lpstr>STAMBOOM OPSTELLEN </vt:lpstr>
      <vt:lpstr>STAMBOOM OPSTELLEN </vt:lpstr>
      <vt:lpstr>STAMBOOM OPSTELLEN </vt:lpstr>
      <vt:lpstr> </vt:lpstr>
      <vt:lpstr>STAMBOOM OPSTELLEN:  voorbeeld van individuele opdracht</vt:lpstr>
      <vt:lpstr>PowerPoint Presentation</vt:lpstr>
      <vt:lpstr>OEFENING: RECURSIE (in groep)</vt:lpstr>
      <vt:lpstr>WAAROM?</vt:lpstr>
      <vt:lpstr>WAAR WILLEN WE NAARTOE? </vt:lpstr>
      <vt:lpstr>STAPPENPLAN </vt:lpstr>
      <vt:lpstr>VOORBEELD </vt:lpstr>
      <vt:lpstr>OPLOSSING</vt:lpstr>
      <vt:lpstr>OPLOSSING</vt:lpstr>
      <vt:lpstr>MEDIAAN ZOEKEN GEBASEERD OP QUICKSORT</vt:lpstr>
      <vt:lpstr>vind de mediaan   -   sorteer niet meer dan nodig</vt:lpstr>
      <vt:lpstr>vind de mediaan   -   sorteer niet meer dan nodig</vt:lpstr>
      <vt:lpstr>vind de mediaan   -   sorteer niet meer dan nodig</vt:lpstr>
      <vt:lpstr>vind de mediaan   -   sorteer niet meer dan nodig</vt:lpstr>
      <vt:lpstr>Wie is het slimst:</vt:lpstr>
      <vt:lpstr>Niet zo handig</vt:lpstr>
      <vt:lpstr>Niet zo handig</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Science unplugged</dc:title>
  <dc:creator>Leen Brouns</dc:creator>
  <cp:lastModifiedBy>Leen Brouns</cp:lastModifiedBy>
  <cp:revision>91</cp:revision>
  <dcterms:created xsi:type="dcterms:W3CDTF">2018-01-28T15:18:43Z</dcterms:created>
  <dcterms:modified xsi:type="dcterms:W3CDTF">2020-02-11T17:56:03Z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0x010100785BFB22B480FD448B00230C56DA8FBF</vt:lpwstr>
  </property>
</Properties>
</file>